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22"/>
  </p:notesMasterIdLst>
  <p:handoutMasterIdLst>
    <p:handoutMasterId r:id="rId23"/>
  </p:handoutMasterIdLst>
  <p:sldIdLst>
    <p:sldId id="286" r:id="rId5"/>
    <p:sldId id="303" r:id="rId6"/>
    <p:sldId id="299" r:id="rId7"/>
    <p:sldId id="287" r:id="rId8"/>
    <p:sldId id="289" r:id="rId9"/>
    <p:sldId id="290" r:id="rId10"/>
    <p:sldId id="288" r:id="rId11"/>
    <p:sldId id="294" r:id="rId12"/>
    <p:sldId id="293" r:id="rId13"/>
    <p:sldId id="291" r:id="rId14"/>
    <p:sldId id="302" r:id="rId15"/>
    <p:sldId id="295" r:id="rId16"/>
    <p:sldId id="296" r:id="rId17"/>
    <p:sldId id="297" r:id="rId18"/>
    <p:sldId id="298" r:id="rId19"/>
    <p:sldId id="300" r:id="rId20"/>
    <p:sldId id="304" r:id="rId21"/>
  </p:sldIdLst>
  <p:sldSz cx="12192000" cy="6858000"/>
  <p:notesSz cx="6858000" cy="9144000"/>
  <p:defaultTextStyle>
    <a:defPPr rtl="0">
      <a:defRPr lang="pt-BR"/>
    </a:defPPr>
    <a:lvl1pPr marL="0" algn="l" defTabSz="914400" rtl="0" eaLnBrk="1" latinLnBrk="0" hangingPunct="1">
      <a:defRPr lang="pt-BR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pt-BR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pt-BR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pt-BR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pt-BR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pt-BR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pt-BR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pt-BR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pt-BR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9898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0655" autoAdjust="0"/>
  </p:normalViewPr>
  <p:slideViewPr>
    <p:cSldViewPr snapToGrid="0">
      <p:cViewPr varScale="1">
        <p:scale>
          <a:sx n="100" d="100"/>
          <a:sy n="100" d="100"/>
        </p:scale>
        <p:origin x="264" y="90"/>
      </p:cViewPr>
      <p:guideLst/>
    </p:cSldViewPr>
  </p:slideViewPr>
  <p:outlineViewPr>
    <p:cViewPr>
      <p:scale>
        <a:sx n="33" d="100"/>
        <a:sy n="33" d="100"/>
      </p:scale>
      <p:origin x="0" y="-288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80" d="100"/>
          <a:sy n="80" d="100"/>
        </p:scale>
        <p:origin x="3972" y="16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3E7F456E-01A6-4013-ACA5-F5492591A24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pt-BR" sz="1200"/>
            </a:lvl1pPr>
          </a:lstStyle>
          <a:p>
            <a:pPr rtl="0"/>
            <a:endParaRPr lang="pt-BR" dirty="0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484983A3-9B9B-4D61-97C9-B9E239A3159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pt-BR" sz="1200"/>
            </a:lvl1pPr>
          </a:lstStyle>
          <a:p>
            <a:pPr rtl="0"/>
            <a:fld id="{6B70AA8A-C085-48CF-B584-751559E0BF1D}" type="datetime1">
              <a:rPr lang="pt-BR" smtClean="0"/>
              <a:t>27/04/2025</a:t>
            </a:fld>
            <a:endParaRPr lang="pt-BR" dirty="0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5EEABE74-7A97-4D17-8390-42ADD25C33C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pt-BR" sz="1200"/>
            </a:lvl1pPr>
          </a:lstStyle>
          <a:p>
            <a:pPr rtl="0"/>
            <a:endParaRPr lang="pt-BR" dirty="0"/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:a16="http://schemas.microsoft.com/office/drawing/2014/main" id="{B42C1DBD-1052-425E-BF3C-983304BED57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pt-BR" sz="1200"/>
            </a:lvl1pPr>
          </a:lstStyle>
          <a:p>
            <a:pPr rtl="0"/>
            <a:fld id="{28EEFA9E-C190-4F5C-8394-BD5F1CD55C02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248019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lang="pt-BR" sz="1200"/>
            </a:lvl1pPr>
          </a:lstStyle>
          <a:p>
            <a:pPr rtl="0"/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lang="pt-BR" sz="1200"/>
            </a:lvl1pPr>
          </a:lstStyle>
          <a:p>
            <a:fld id="{34B1AB0D-9516-44C6-B679-A2E9AAED135B}" type="datetime1">
              <a:rPr lang="pt-BR" smtClean="0"/>
              <a:pPr/>
              <a:t>27/04/2025</a:t>
            </a:fld>
            <a:endParaRPr lang="pt-BR" dirty="0"/>
          </a:p>
        </p:txBody>
      </p:sp>
      <p:sp>
        <p:nvSpPr>
          <p:cNvPr id="4" name="Espaço Reservado para Imagem do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>
            <a:defPPr>
              <a:defRPr lang="pt-BR"/>
            </a:defPPr>
          </a:lstStyle>
          <a:p>
            <a:pPr rtl="0"/>
            <a:endParaRPr lang="pt-BR" dirty="0"/>
          </a:p>
        </p:txBody>
      </p:sp>
      <p:sp>
        <p:nvSpPr>
          <p:cNvPr id="5" name="Espaço Reservado para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defPPr>
              <a:defRPr lang="pt-BR"/>
            </a:defPPr>
          </a:lstStyle>
          <a:p>
            <a:pPr lvl="0" rtl="0"/>
            <a:r>
              <a:rPr lang="pt-BR"/>
              <a:t>Clique para editar o texto Mestre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lang="pt-BR" sz="1200"/>
            </a:lvl1pPr>
          </a:lstStyle>
          <a:p>
            <a:pPr rtl="0"/>
            <a:endParaRPr lang="pt-BR" dirty="0"/>
          </a:p>
        </p:txBody>
      </p:sp>
      <p:sp>
        <p:nvSpPr>
          <p:cNvPr id="7" name="Espaço Reservado para o Número do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lang="pt-BR" sz="1200"/>
            </a:lvl1pPr>
          </a:lstStyle>
          <a:p>
            <a:pPr rtl="0"/>
            <a:fld id="{22289C57-55D7-40A4-A101-E74FAC7A092B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39902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41918" y="3329790"/>
            <a:ext cx="4941771" cy="3200400"/>
          </a:xfrm>
        </p:spPr>
        <p:txBody>
          <a:bodyPr rtlCol="0" anchor="ctr">
            <a:noAutofit/>
          </a:bodyPr>
          <a:lstStyle>
            <a:lvl1pPr algn="l">
              <a:defRPr lang="pt-BR" sz="3600" spc="150" baseline="0"/>
            </a:lvl1pPr>
          </a:lstStyle>
          <a:p>
            <a:pPr rtl="0"/>
            <a:r>
              <a:rPr lang="pt-BR"/>
              <a:t>CLIQUE PARA adicionar um título</a:t>
            </a:r>
          </a:p>
        </p:txBody>
      </p:sp>
      <p:pic>
        <p:nvPicPr>
          <p:cNvPr id="8" name="Elemento gráfico 7">
            <a:extLst>
              <a:ext uri="{FF2B5EF4-FFF2-40B4-BE49-F238E27FC236}">
                <a16:creationId xmlns:a16="http://schemas.microsoft.com/office/drawing/2014/main" id="{A04F1E16-9A84-4D0E-9706-79C396AF6A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9358" t="23650" b="-1"/>
          <a:stretch/>
        </p:blipFill>
        <p:spPr>
          <a:xfrm>
            <a:off x="0" y="0"/>
            <a:ext cx="9488312" cy="5054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826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a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1" y="895350"/>
            <a:ext cx="3247662" cy="1917700"/>
          </a:xfrm>
        </p:spPr>
        <p:txBody>
          <a:bodyPr rtlCol="0">
            <a:normAutofit/>
          </a:bodyPr>
          <a:lstStyle>
            <a:lvl1pPr algn="l">
              <a:defRPr lang="pt-BR" sz="24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pt-BR"/>
              <a:t>CLIQUE PARA adicionar um título</a:t>
            </a:r>
          </a:p>
        </p:txBody>
      </p:sp>
      <p:sp>
        <p:nvSpPr>
          <p:cNvPr id="3" name="Espaço Reservado para Conteúdo 3">
            <a:extLst>
              <a:ext uri="{FF2B5EF4-FFF2-40B4-BE49-F238E27FC236}">
                <a16:creationId xmlns:a16="http://schemas.microsoft.com/office/drawing/2014/main" id="{A14C3057-3BCC-F9A2-98D8-17DDB36F1823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838200" y="2813049"/>
            <a:ext cx="3247662" cy="3238499"/>
          </a:xfrm>
        </p:spPr>
        <p:txBody>
          <a:bodyPr tIns="0"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lang="pt-BR" sz="1800" b="0" spc="50" baseline="0"/>
            </a:lvl1pPr>
            <a:lvl2pPr marL="283464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pt-BR" sz="1800" spc="50" baseline="0"/>
            </a:lvl2pPr>
            <a:lvl3pPr marL="566928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pt-BR" sz="1800" spc="50" baseline="0"/>
            </a:lvl3pPr>
            <a:lvl4pPr marL="859536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pt-BR" sz="1800" spc="50" baseline="0"/>
            </a:lvl4pPr>
            <a:lvl5pPr marL="1152144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pt-BR" sz="1800" spc="50" baseline="0"/>
            </a:lvl5pPr>
          </a:lstStyle>
          <a:p>
            <a:pPr lvl="0" rtl="0"/>
            <a:r>
              <a:rPr lang="pt-BR"/>
              <a:t>Clique para adicionar conteúdo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</a:p>
        </p:txBody>
      </p:sp>
      <p:sp>
        <p:nvSpPr>
          <p:cNvPr id="8" name="Espaço Reservado para Tabela 7">
            <a:extLst>
              <a:ext uri="{FF2B5EF4-FFF2-40B4-BE49-F238E27FC236}">
                <a16:creationId xmlns:a16="http://schemas.microsoft.com/office/drawing/2014/main" id="{C3975522-461E-4D79-B5B9-BF9471B54688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4216396" y="895927"/>
            <a:ext cx="7137404" cy="5115889"/>
          </a:xfrm>
        </p:spPr>
        <p:txBody>
          <a:bodyPr rtlCol="0">
            <a:normAutofit/>
          </a:bodyPr>
          <a:lstStyle>
            <a:lvl1pPr marL="0" indent="0" algn="ctr">
              <a:buNone/>
              <a:defRPr lang="pt-BR" sz="2000"/>
            </a:lvl1pPr>
          </a:lstStyle>
          <a:p>
            <a:pPr rtl="0"/>
            <a:r>
              <a:rPr lang="pt-BR"/>
              <a:t>Clique no ícone para adicionar tabela</a:t>
            </a:r>
            <a:endParaRPr lang="pt-BR" dirty="0"/>
          </a:p>
        </p:txBody>
      </p:sp>
      <p:sp>
        <p:nvSpPr>
          <p:cNvPr id="10" name="Espaço Reservado para Rodapé 4">
            <a:extLst>
              <a:ext uri="{FF2B5EF4-FFF2-40B4-BE49-F238E27FC236}">
                <a16:creationId xmlns:a16="http://schemas.microsoft.com/office/drawing/2014/main" id="{5F91997C-538B-C8B9-14D7-31A1932F69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1615" y="6356349"/>
            <a:ext cx="3819228" cy="365125"/>
          </a:xfrm>
        </p:spPr>
        <p:txBody>
          <a:bodyPr rtlCol="0"/>
          <a:lstStyle>
            <a:lvl1pPr algn="l">
              <a:defRPr lang="pt-BR" sz="900"/>
            </a:lvl1pPr>
          </a:lstStyle>
          <a:p>
            <a:pPr rtl="0"/>
            <a:r>
              <a:rPr lang="pt-BR"/>
              <a:t>TÍTULO DA APRESENTAÇÃO</a:t>
            </a:r>
          </a:p>
        </p:txBody>
      </p:sp>
      <p:sp>
        <p:nvSpPr>
          <p:cNvPr id="11" name="Espaço Reservado para o Número do Slide 5">
            <a:extLst>
              <a:ext uri="{FF2B5EF4-FFF2-40B4-BE49-F238E27FC236}">
                <a16:creationId xmlns:a16="http://schemas.microsoft.com/office/drawing/2014/main" id="{1F777EF4-982E-9337-7E82-31DC723C1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3350" y="6356349"/>
            <a:ext cx="987552" cy="365125"/>
          </a:xfrm>
        </p:spPr>
        <p:txBody>
          <a:bodyPr rtlCol="0"/>
          <a:lstStyle>
            <a:lvl1pPr>
              <a:defRPr lang="pt-BR" sz="900"/>
            </a:lvl1pPr>
          </a:lstStyle>
          <a:p>
            <a:pPr rtl="0"/>
            <a:fld id="{A49DFD55-3C28-40EF-9E31-A92D2E4017FF}" type="slidenum">
              <a:rPr lang="pt-BR" smtClean="0"/>
              <a:pPr rtl="0"/>
              <a:t>‹nº›</a:t>
            </a:fld>
            <a:endParaRPr lang="pt-BR" dirty="0"/>
          </a:p>
        </p:txBody>
      </p:sp>
      <p:grpSp>
        <p:nvGrpSpPr>
          <p:cNvPr id="14" name="Grupo 13">
            <a:extLst>
              <a:ext uri="{FF2B5EF4-FFF2-40B4-BE49-F238E27FC236}">
                <a16:creationId xmlns:a16="http://schemas.microsoft.com/office/drawing/2014/main" id="{E34303BA-AFB6-0E22-486F-785994E3B7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2327564" cy="1505528"/>
            <a:chOff x="0" y="0"/>
            <a:chExt cx="2238376" cy="3105150"/>
          </a:xfrm>
        </p:grpSpPr>
        <p:cxnSp>
          <p:nvCxnSpPr>
            <p:cNvPr id="15" name="Conector Reto 14">
              <a:extLst>
                <a:ext uri="{FF2B5EF4-FFF2-40B4-BE49-F238E27FC236}">
                  <a16:creationId xmlns:a16="http://schemas.microsoft.com/office/drawing/2014/main" id="{F66E3A08-02EB-7B54-5089-E7A7F19FD725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0" y="0"/>
              <a:ext cx="1238250" cy="310515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ector Reto 15">
              <a:extLst>
                <a:ext uri="{FF2B5EF4-FFF2-40B4-BE49-F238E27FC236}">
                  <a16:creationId xmlns:a16="http://schemas.microsoft.com/office/drawing/2014/main" id="{814F9BE5-00B2-ADDF-771C-AB098B36C820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0" y="0"/>
              <a:ext cx="2238376" cy="24765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280816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is conteúdos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37192"/>
            <a:ext cx="5655197" cy="1997867"/>
          </a:xfrm>
        </p:spPr>
        <p:txBody>
          <a:bodyPr rtlCol="0" anchor="b">
            <a:normAutofit/>
          </a:bodyPr>
          <a:lstStyle>
            <a:lvl1pPr>
              <a:defRPr lang="pt-BR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pt-BR"/>
              <a:t>CLIQUE PARA adicionar um título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8200" y="2705177"/>
            <a:ext cx="5733772" cy="448990"/>
          </a:xfrm>
        </p:spPr>
        <p:txBody>
          <a:bodyPr rtlCol="0" anchor="ctr">
            <a:noAutofit/>
          </a:bodyPr>
          <a:lstStyle>
            <a:lvl1pPr marL="0" indent="0">
              <a:buNone/>
              <a:defRPr lang="pt-BR" sz="1800" b="1" kern="1200" spc="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lang="pt-BR" sz="2000" b="1"/>
            </a:lvl2pPr>
            <a:lvl3pPr marL="914400" indent="0">
              <a:buNone/>
              <a:defRPr lang="pt-BR" sz="1800" b="1"/>
            </a:lvl3pPr>
            <a:lvl4pPr marL="1371600" indent="0">
              <a:buNone/>
              <a:defRPr lang="pt-BR" sz="1600" b="1"/>
            </a:lvl4pPr>
            <a:lvl5pPr marL="1828800" indent="0">
              <a:buNone/>
              <a:defRPr lang="pt-BR" sz="1600" b="1"/>
            </a:lvl5pPr>
            <a:lvl6pPr marL="2286000" indent="0">
              <a:buNone/>
              <a:defRPr lang="pt-BR" sz="1600" b="1"/>
            </a:lvl6pPr>
            <a:lvl7pPr marL="2743200" indent="0">
              <a:buNone/>
              <a:defRPr lang="pt-BR" sz="1600" b="1"/>
            </a:lvl7pPr>
            <a:lvl8pPr marL="3200400" indent="0">
              <a:buNone/>
              <a:defRPr lang="pt-BR" sz="1600" b="1"/>
            </a:lvl8pPr>
            <a:lvl9pPr marL="3657600" indent="0">
              <a:buNone/>
              <a:defRPr lang="pt-BR" sz="1600" b="1"/>
            </a:lvl9pPr>
          </a:lstStyle>
          <a:p>
            <a:pPr lvl="0" rtl="0"/>
            <a:r>
              <a:rPr lang="pt-BR"/>
              <a:t>Clique para adicionar o texto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8199" y="3154166"/>
            <a:ext cx="5733773" cy="3032733"/>
          </a:xfrm>
        </p:spPr>
        <p:txBody>
          <a:bodyPr rtlCol="0">
            <a:normAutofit/>
          </a:bodyPr>
          <a:lstStyle>
            <a:lvl1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 lang="pt-BR" sz="1800" spc="50" baseline="0"/>
            </a:lvl1pPr>
            <a:lvl2pPr marL="742950" indent="-285750">
              <a:lnSpc>
                <a:spcPct val="100000"/>
              </a:lnSpc>
              <a:buFont typeface="Arial" panose="020B0604020202020204" pitchFamily="34" charset="0"/>
              <a:buChar char="•"/>
              <a:defRPr lang="pt-BR" sz="1800" spc="50" baseline="0"/>
            </a:lvl2pPr>
            <a:lvl3pPr marL="1200150" indent="-285750">
              <a:lnSpc>
                <a:spcPct val="100000"/>
              </a:lnSpc>
              <a:buFont typeface="Arial" panose="020B0604020202020204" pitchFamily="34" charset="0"/>
              <a:buChar char="•"/>
              <a:defRPr lang="pt-BR" sz="1800" spc="50" baseline="0"/>
            </a:lvl3pPr>
            <a:lvl4pPr marL="1657350" indent="-285750">
              <a:lnSpc>
                <a:spcPct val="100000"/>
              </a:lnSpc>
              <a:buFont typeface="Arial" panose="020B0604020202020204" pitchFamily="34" charset="0"/>
              <a:buChar char="•"/>
              <a:defRPr lang="pt-BR" sz="1800" spc="50" baseline="0"/>
            </a:lvl4pPr>
            <a:lvl5pPr marL="2114550" indent="-285750">
              <a:lnSpc>
                <a:spcPct val="100000"/>
              </a:lnSpc>
              <a:buFont typeface="Arial" panose="020B0604020202020204" pitchFamily="34" charset="0"/>
              <a:buChar char="•"/>
              <a:defRPr lang="pt-BR" sz="1800" spc="50" baseline="0"/>
            </a:lvl5pPr>
          </a:lstStyle>
          <a:p>
            <a:pPr lvl="0" rtl="0"/>
            <a:r>
              <a:rPr lang="pt-BR"/>
              <a:t>Clique para adicionar conteúdo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7887108" y="2705177"/>
            <a:ext cx="3943627" cy="448989"/>
          </a:xfrm>
        </p:spPr>
        <p:txBody>
          <a:bodyPr rtlCol="0" anchor="ctr">
            <a:noAutofit/>
          </a:bodyPr>
          <a:lstStyle>
            <a:lvl1pPr marL="0" indent="0">
              <a:buNone/>
              <a:defRPr lang="pt-BR" sz="1800" b="1" kern="1200" spc="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lang="pt-BR" sz="2000" b="1"/>
            </a:lvl2pPr>
            <a:lvl3pPr marL="914400" indent="0">
              <a:buNone/>
              <a:defRPr lang="pt-BR" sz="1800" b="1"/>
            </a:lvl3pPr>
            <a:lvl4pPr marL="1371600" indent="0">
              <a:buNone/>
              <a:defRPr lang="pt-BR" sz="1600" b="1"/>
            </a:lvl4pPr>
            <a:lvl5pPr marL="1828800" indent="0">
              <a:buNone/>
              <a:defRPr lang="pt-BR" sz="1600" b="1"/>
            </a:lvl5pPr>
            <a:lvl6pPr marL="2286000" indent="0">
              <a:buNone/>
              <a:defRPr lang="pt-BR" sz="1600" b="1"/>
            </a:lvl6pPr>
            <a:lvl7pPr marL="2743200" indent="0">
              <a:buNone/>
              <a:defRPr lang="pt-BR" sz="1600" b="1"/>
            </a:lvl7pPr>
            <a:lvl8pPr marL="3200400" indent="0">
              <a:buNone/>
              <a:defRPr lang="pt-BR" sz="1600" b="1"/>
            </a:lvl8pPr>
            <a:lvl9pPr marL="3657600" indent="0">
              <a:buNone/>
              <a:defRPr lang="pt-BR" sz="1600" b="1"/>
            </a:lvl9pPr>
          </a:lstStyle>
          <a:p>
            <a:pPr lvl="0" rtl="0"/>
            <a:r>
              <a:rPr lang="pt-BR"/>
              <a:t>Clique para adicionar o texto</a:t>
            </a:r>
          </a:p>
        </p:txBody>
      </p:sp>
      <p:sp>
        <p:nvSpPr>
          <p:cNvPr id="7" name="Espaço Reservado para Conteúdo 3">
            <a:extLst>
              <a:ext uri="{FF2B5EF4-FFF2-40B4-BE49-F238E27FC236}">
                <a16:creationId xmlns:a16="http://schemas.microsoft.com/office/drawing/2014/main" id="{0120DFF5-B64A-9744-4500-1D7BBA19BF1C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7887107" y="3164867"/>
            <a:ext cx="3943627" cy="3032733"/>
          </a:xfrm>
        </p:spPr>
        <p:txBody>
          <a:bodyPr tIns="0"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lang="pt-BR" sz="1800" b="0" spc="50" baseline="0"/>
            </a:lvl1pPr>
            <a:lvl2pPr marL="283464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pt-BR" sz="1800" spc="50" baseline="0"/>
            </a:lvl2pPr>
            <a:lvl3pPr marL="566928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pt-BR" sz="1800" spc="50" baseline="0"/>
            </a:lvl3pPr>
            <a:lvl4pPr marL="859536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pt-BR" sz="1800" spc="50" baseline="0"/>
            </a:lvl4pPr>
            <a:lvl5pPr marL="1152144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pt-BR" sz="1800" spc="50" baseline="0"/>
            </a:lvl5pPr>
          </a:lstStyle>
          <a:p>
            <a:pPr lvl="0" rtl="0"/>
            <a:r>
              <a:rPr lang="pt-BR"/>
              <a:t>Clique para adicionar conteúdo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43986" y="6356350"/>
            <a:ext cx="4114800" cy="365125"/>
          </a:xfrm>
        </p:spPr>
        <p:txBody>
          <a:bodyPr rtlCol="0"/>
          <a:lstStyle>
            <a:lvl1pPr algn="l">
              <a:defRPr lang="pt-BR" sz="900"/>
            </a:lvl1pPr>
          </a:lstStyle>
          <a:p>
            <a:pPr rtl="0"/>
            <a:r>
              <a:rPr lang="pt-BR"/>
              <a:t>TÍTULO DA APRESENTAÇÃO</a:t>
            </a:r>
          </a:p>
        </p:txBody>
      </p:sp>
      <p:sp>
        <p:nvSpPr>
          <p:cNvPr id="9" name="Espaço Reservado para o Número do Slide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 lang="pt-BR" sz="900"/>
            </a:lvl1pPr>
          </a:lstStyle>
          <a:p>
            <a:pPr rtl="0"/>
            <a:fld id="{A49DFD55-3C28-40EF-9E31-A92D2E4017FF}" type="slidenum">
              <a:rPr lang="pt-BR" smtClean="0"/>
              <a:pPr rtl="0"/>
              <a:t>‹nº›</a:t>
            </a:fld>
            <a:endParaRPr lang="pt-BR" dirty="0"/>
          </a:p>
        </p:txBody>
      </p:sp>
      <p:pic>
        <p:nvPicPr>
          <p:cNvPr id="13" name="Elemento gráfico 12">
            <a:extLst>
              <a:ext uri="{FF2B5EF4-FFF2-40B4-BE49-F238E27FC236}">
                <a16:creationId xmlns:a16="http://schemas.microsoft.com/office/drawing/2014/main" id="{E0588715-35AD-8BE1-A5FC-E28BDD3854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8645" t="319" r="28732" b="73496"/>
          <a:stretch/>
        </p:blipFill>
        <p:spPr>
          <a:xfrm rot="10800000" flipH="1">
            <a:off x="6308436" y="-11"/>
            <a:ext cx="5883564" cy="236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4519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a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o 9">
            <a:extLst>
              <a:ext uri="{FF2B5EF4-FFF2-40B4-BE49-F238E27FC236}">
                <a16:creationId xmlns:a16="http://schemas.microsoft.com/office/drawing/2014/main" id="{544E9C70-0200-3C21-7766-CB9EA5FBFA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2590800" cy="1027906"/>
            <a:chOff x="0" y="0"/>
            <a:chExt cx="2590800" cy="1027906"/>
          </a:xfrm>
        </p:grpSpPr>
        <p:cxnSp>
          <p:nvCxnSpPr>
            <p:cNvPr id="11" name="Conector Reto 10">
              <a:extLst>
                <a:ext uri="{FF2B5EF4-FFF2-40B4-BE49-F238E27FC236}">
                  <a16:creationId xmlns:a16="http://schemas.microsoft.com/office/drawing/2014/main" id="{1D5E4B16-2071-DEE9-BE53-F35AFBEFCA57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0" y="0"/>
              <a:ext cx="2590800" cy="762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ector Reto 11">
              <a:extLst>
                <a:ext uri="{FF2B5EF4-FFF2-40B4-BE49-F238E27FC236}">
                  <a16:creationId xmlns:a16="http://schemas.microsoft.com/office/drawing/2014/main" id="{1CB2B071-0355-D550-18A8-9D515CA16987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0" y="0"/>
              <a:ext cx="704850" cy="102790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53550"/>
            <a:ext cx="10515600" cy="1325563"/>
          </a:xfrm>
        </p:spPr>
        <p:txBody>
          <a:bodyPr rtlCol="0" anchor="b">
            <a:normAutofit/>
          </a:bodyPr>
          <a:lstStyle>
            <a:lvl1pPr algn="ctr">
              <a:defRPr lang="pt-BR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pt-BR"/>
              <a:t>CLIQUE PARA adicionar um título</a:t>
            </a:r>
          </a:p>
        </p:txBody>
      </p:sp>
      <p:sp>
        <p:nvSpPr>
          <p:cNvPr id="8" name="Espaço Reservado para Tabela 7">
            <a:extLst>
              <a:ext uri="{FF2B5EF4-FFF2-40B4-BE49-F238E27FC236}">
                <a16:creationId xmlns:a16="http://schemas.microsoft.com/office/drawing/2014/main" id="{C3975522-461E-4D79-B5B9-BF9471B54688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838200" y="2111381"/>
            <a:ext cx="10515600" cy="3570963"/>
          </a:xfrm>
        </p:spPr>
        <p:txBody>
          <a:bodyPr rtlCol="0">
            <a:normAutofit/>
          </a:bodyPr>
          <a:lstStyle>
            <a:lvl1pPr marL="0" indent="0" algn="ctr">
              <a:buNone/>
              <a:defRPr lang="pt-BR" sz="2000"/>
            </a:lvl1pPr>
          </a:lstStyle>
          <a:p>
            <a:pPr rtl="0"/>
            <a:r>
              <a:rPr lang="pt-BR"/>
              <a:t>Clique no ícone para adicionar tabela</a:t>
            </a:r>
            <a:endParaRPr lang="pt-BR" dirty="0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id="{BFB554B2-4C33-2975-9F27-94B8AE71DF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200" y="6356349"/>
            <a:ext cx="3819228" cy="365125"/>
          </a:xfrm>
        </p:spPr>
        <p:txBody>
          <a:bodyPr rtlCol="0"/>
          <a:lstStyle>
            <a:lvl1pPr algn="l">
              <a:defRPr lang="pt-BR" sz="900"/>
            </a:lvl1pPr>
          </a:lstStyle>
          <a:p>
            <a:pPr rtl="0"/>
            <a:r>
              <a:rPr lang="pt-BR"/>
              <a:t>TÍTULO DA APRESENTAÇÃO</a:t>
            </a:r>
          </a:p>
        </p:txBody>
      </p:sp>
      <p:sp>
        <p:nvSpPr>
          <p:cNvPr id="7" name="Espaço Reservado para o Número do Slide 5">
            <a:extLst>
              <a:ext uri="{FF2B5EF4-FFF2-40B4-BE49-F238E27FC236}">
                <a16:creationId xmlns:a16="http://schemas.microsoft.com/office/drawing/2014/main" id="{503C6776-E983-2BA3-1054-75996FE0F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3350" y="6356349"/>
            <a:ext cx="987552" cy="365125"/>
          </a:xfrm>
        </p:spPr>
        <p:txBody>
          <a:bodyPr rtlCol="0"/>
          <a:lstStyle>
            <a:lvl1pPr>
              <a:defRPr lang="pt-BR" sz="900"/>
            </a:lvl1pPr>
          </a:lstStyle>
          <a:p>
            <a:pPr rtl="0"/>
            <a:fld id="{A49DFD55-3C28-40EF-9E31-A92D2E4017FF}" type="slidenum">
              <a:rPr lang="pt-BR" smtClean="0"/>
              <a:pPr rtl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706800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Fechament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67200" y="1615736"/>
            <a:ext cx="4179570" cy="1524735"/>
          </a:xfrm>
        </p:spPr>
        <p:txBody>
          <a:bodyPr rtlCol="0" anchor="b">
            <a:noAutofit/>
          </a:bodyPr>
          <a:lstStyle>
            <a:lvl1pPr algn="l">
              <a:defRPr lang="pt-BR" sz="3600" spc="150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pt-BR"/>
              <a:t>CLIQUE PARA adicionar um título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67200" y="3238103"/>
            <a:ext cx="4179570" cy="2850181"/>
          </a:xfrm>
        </p:spPr>
        <p:txBody>
          <a:bodyPr rtlCol="0">
            <a:normAutofit/>
          </a:bodyPr>
          <a:lstStyle>
            <a:lvl1pPr marL="0" indent="0" algn="l">
              <a:lnSpc>
                <a:spcPct val="150000"/>
              </a:lnSpc>
              <a:buNone/>
              <a:defRPr lang="pt-BR" sz="1800" spc="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lang="pt-BR" sz="2000"/>
            </a:lvl2pPr>
            <a:lvl3pPr marL="914400" indent="0" algn="ctr">
              <a:buNone/>
              <a:defRPr lang="pt-BR" sz="1800"/>
            </a:lvl3pPr>
            <a:lvl4pPr marL="1371600" indent="0" algn="ctr">
              <a:buNone/>
              <a:defRPr lang="pt-BR" sz="1600"/>
            </a:lvl4pPr>
            <a:lvl5pPr marL="1828800" indent="0" algn="ctr">
              <a:buNone/>
              <a:defRPr lang="pt-BR" sz="1600"/>
            </a:lvl5pPr>
            <a:lvl6pPr marL="2286000" indent="0" algn="ctr">
              <a:buNone/>
              <a:defRPr lang="pt-BR" sz="1600"/>
            </a:lvl6pPr>
            <a:lvl7pPr marL="2743200" indent="0" algn="ctr">
              <a:buNone/>
              <a:defRPr lang="pt-BR" sz="1600"/>
            </a:lvl7pPr>
            <a:lvl8pPr marL="3200400" indent="0" algn="ctr">
              <a:buNone/>
              <a:defRPr lang="pt-BR" sz="1600"/>
            </a:lvl8pPr>
            <a:lvl9pPr marL="3657600" indent="0" algn="ctr">
              <a:buNone/>
              <a:defRPr lang="pt-BR" sz="1600"/>
            </a:lvl9pPr>
          </a:lstStyle>
          <a:p>
            <a:pPr rtl="0"/>
            <a:r>
              <a:rPr lang="pt-BR"/>
              <a:t>Clique para adicionar um subtítulo</a:t>
            </a:r>
          </a:p>
        </p:txBody>
      </p:sp>
      <p:pic>
        <p:nvPicPr>
          <p:cNvPr id="6" name="Elemento gráfico 5">
            <a:extLst>
              <a:ext uri="{FF2B5EF4-FFF2-40B4-BE49-F238E27FC236}">
                <a16:creationId xmlns:a16="http://schemas.microsoft.com/office/drawing/2014/main" id="{ED3361C9-310A-4255-A94E-B77588962D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3176938" cy="6858000"/>
          </a:xfrm>
          <a:prstGeom prst="rect">
            <a:avLst/>
          </a:prstGeom>
        </p:spPr>
      </p:pic>
      <p:sp>
        <p:nvSpPr>
          <p:cNvPr id="10" name="Espaço Reservado para Rodapé 7">
            <a:extLst>
              <a:ext uri="{FF2B5EF4-FFF2-40B4-BE49-F238E27FC236}">
                <a16:creationId xmlns:a16="http://schemas.microsoft.com/office/drawing/2014/main" id="{6026D44C-0B39-4DE1-A0FC-5615DDAAE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67200" y="6356350"/>
            <a:ext cx="4179570" cy="365125"/>
          </a:xfrm>
        </p:spPr>
        <p:txBody>
          <a:bodyPr rtlCol="0"/>
          <a:lstStyle>
            <a:lvl1pPr algn="l">
              <a:defRPr lang="pt-BR" sz="900"/>
            </a:lvl1pPr>
          </a:lstStyle>
          <a:p>
            <a:pPr rtl="0"/>
            <a:r>
              <a:rPr lang="pt-BR"/>
              <a:t>TÍTULO DA APRESENTAÇÃO</a:t>
            </a:r>
          </a:p>
        </p:txBody>
      </p:sp>
      <p:sp>
        <p:nvSpPr>
          <p:cNvPr id="11" name="Espaço Reservado para o Número do Slide 8">
            <a:extLst>
              <a:ext uri="{FF2B5EF4-FFF2-40B4-BE49-F238E27FC236}">
                <a16:creationId xmlns:a16="http://schemas.microsoft.com/office/drawing/2014/main" id="{0F8222B4-B618-42C4-8BDB-D2E4DF2F2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79428" y="6356350"/>
            <a:ext cx="1774371" cy="365125"/>
          </a:xfrm>
        </p:spPr>
        <p:txBody>
          <a:bodyPr rtlCol="0"/>
          <a:lstStyle>
            <a:lvl1pPr>
              <a:defRPr lang="pt-BR" sz="900"/>
            </a:lvl1pPr>
          </a:lstStyle>
          <a:p>
            <a:pPr rtl="0"/>
            <a:fld id="{A49DFD55-3C28-40EF-9E31-A92D2E4017FF}" type="slidenum">
              <a:rPr lang="pt-BR" smtClean="0"/>
              <a:pPr rtl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91140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Elemento Gráfico 7">
            <a:extLst>
              <a:ext uri="{FF2B5EF4-FFF2-40B4-BE49-F238E27FC236}">
                <a16:creationId xmlns:a16="http://schemas.microsoft.com/office/drawing/2014/main" id="{D514C6BF-376E-43E8-881D-2E76742699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8301" r="28341" b="23071"/>
          <a:stretch/>
        </p:blipFill>
        <p:spPr>
          <a:xfrm>
            <a:off x="4229100" y="0"/>
            <a:ext cx="7962901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3F0A9B92-C2D0-466A-A680-A35832C452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33500" y="1020445"/>
            <a:ext cx="2895600" cy="1325563"/>
          </a:xfrm>
        </p:spPr>
        <p:txBody>
          <a:bodyPr rtlCol="0" anchor="b">
            <a:normAutofit/>
          </a:bodyPr>
          <a:lstStyle>
            <a:lvl1pPr>
              <a:defRPr lang="pt-BR" sz="2800" spc="150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pt-BR"/>
              <a:t>CLIQUE PARA adicionar um título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DA41CE6-5A88-4C5C-B2A4-6A5D2153B16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333500" y="2674013"/>
            <a:ext cx="2895600" cy="3269589"/>
          </a:xfrm>
        </p:spPr>
        <p:txBody>
          <a:bodyPr rtlCol="0">
            <a:normAutofit/>
          </a:bodyPr>
          <a:lstStyle>
            <a:lvl1pPr marL="0" indent="0">
              <a:lnSpc>
                <a:spcPct val="140000"/>
              </a:lnSpc>
              <a:spcBef>
                <a:spcPts val="1000"/>
              </a:spcBef>
              <a:buNone/>
              <a:defRPr lang="pt-BR" sz="1800">
                <a:solidFill>
                  <a:schemeClr val="bg1"/>
                </a:solidFill>
              </a:defRPr>
            </a:lvl1pPr>
            <a:lvl2pPr marL="457200" indent="0">
              <a:lnSpc>
                <a:spcPct val="140000"/>
              </a:lnSpc>
              <a:spcBef>
                <a:spcPts val="1000"/>
              </a:spcBef>
              <a:buNone/>
              <a:defRPr lang="pt-BR" sz="1800">
                <a:solidFill>
                  <a:schemeClr val="bg1"/>
                </a:solidFill>
              </a:defRPr>
            </a:lvl2pPr>
            <a:lvl3pPr marL="914400" indent="0">
              <a:lnSpc>
                <a:spcPct val="140000"/>
              </a:lnSpc>
              <a:spcBef>
                <a:spcPts val="1000"/>
              </a:spcBef>
              <a:buNone/>
              <a:defRPr lang="pt-BR" sz="1800">
                <a:solidFill>
                  <a:schemeClr val="bg1"/>
                </a:solidFill>
              </a:defRPr>
            </a:lvl3pPr>
            <a:lvl4pPr marL="1371600" indent="0">
              <a:lnSpc>
                <a:spcPct val="140000"/>
              </a:lnSpc>
              <a:spcBef>
                <a:spcPts val="1000"/>
              </a:spcBef>
              <a:buNone/>
              <a:defRPr lang="pt-BR" sz="1800">
                <a:solidFill>
                  <a:schemeClr val="bg1"/>
                </a:solidFill>
              </a:defRPr>
            </a:lvl4pPr>
            <a:lvl5pPr marL="1828800" indent="0">
              <a:lnSpc>
                <a:spcPct val="140000"/>
              </a:lnSpc>
              <a:spcBef>
                <a:spcPts val="1000"/>
              </a:spcBef>
              <a:buNone/>
              <a:defRPr lang="pt-BR" sz="18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pt-BR"/>
              <a:t>Clique para adicionar conteúdo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727F11D-8AF8-44D6-A48B-D8C7779B8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33500" y="6356349"/>
            <a:ext cx="3819228" cy="365125"/>
          </a:xfrm>
        </p:spPr>
        <p:txBody>
          <a:bodyPr rtlCol="0"/>
          <a:lstStyle>
            <a:lvl1pPr algn="l">
              <a:defRPr lang="pt-BR" sz="900"/>
            </a:lvl1pPr>
          </a:lstStyle>
          <a:p>
            <a:pPr rtl="0"/>
            <a:r>
              <a:rPr lang="pt-BR"/>
              <a:t>TÍTULO DA APRESENTAÇÃO</a:t>
            </a:r>
          </a:p>
        </p:txBody>
      </p:sp>
      <p:sp>
        <p:nvSpPr>
          <p:cNvPr id="6" name="Espaço Reservado para o Número do Slide 5">
            <a:extLst>
              <a:ext uri="{FF2B5EF4-FFF2-40B4-BE49-F238E27FC236}">
                <a16:creationId xmlns:a16="http://schemas.microsoft.com/office/drawing/2014/main" id="{658C0879-6B0F-4AF6-A997-EC61DA896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3350" y="6356349"/>
            <a:ext cx="987552" cy="365125"/>
          </a:xfrm>
        </p:spPr>
        <p:txBody>
          <a:bodyPr rtlCol="0"/>
          <a:lstStyle>
            <a:lvl1pPr>
              <a:defRPr lang="pt-BR" sz="900"/>
            </a:lvl1pPr>
          </a:lstStyle>
          <a:p>
            <a:pPr rtl="0"/>
            <a:fld id="{A49DFD55-3C28-40EF-9E31-A92D2E4017FF}" type="slidenum">
              <a:rPr lang="pt-BR" smtClean="0"/>
              <a:pPr rtl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82124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bra de seção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91350" y="487018"/>
            <a:ext cx="4179570" cy="3377354"/>
          </a:xfrm>
        </p:spPr>
        <p:txBody>
          <a:bodyPr rtlCol="0" anchor="b">
            <a:noAutofit/>
          </a:bodyPr>
          <a:lstStyle>
            <a:lvl1pPr algn="l">
              <a:defRPr lang="pt-BR" sz="3600" spc="150" baseline="0">
                <a:solidFill>
                  <a:schemeClr val="tx1"/>
                </a:solidFill>
              </a:defRPr>
            </a:lvl1pPr>
          </a:lstStyle>
          <a:p>
            <a:pPr rtl="0"/>
            <a:r>
              <a:rPr lang="pt-BR"/>
              <a:t>CLIQUE PARA adicionar um título</a:t>
            </a:r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id="{4A96E214-6A61-C8A7-B1DB-C8C260C134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6557818" cy="6858000"/>
            <a:chOff x="0" y="0"/>
            <a:chExt cx="4762501" cy="5186363"/>
          </a:xfrm>
        </p:grpSpPr>
        <p:cxnSp>
          <p:nvCxnSpPr>
            <p:cNvPr id="5" name="Conector Reto 4">
              <a:extLst>
                <a:ext uri="{FF2B5EF4-FFF2-40B4-BE49-F238E27FC236}">
                  <a16:creationId xmlns:a16="http://schemas.microsoft.com/office/drawing/2014/main" id="{A18BC1BC-99D6-D9F4-19F9-AAE722E2AE61}"/>
                </a:ext>
              </a:extLst>
            </p:cNvPr>
            <p:cNvCxnSpPr>
              <a:cxnSpLocks/>
            </p:cNvCxnSpPr>
            <p:nvPr userDrawn="1"/>
          </p:nvCxnSpPr>
          <p:spPr>
            <a:xfrm flipH="1" flipV="1">
              <a:off x="0" y="876300"/>
              <a:ext cx="4762500" cy="162877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Conector Reto 5">
              <a:extLst>
                <a:ext uri="{FF2B5EF4-FFF2-40B4-BE49-F238E27FC236}">
                  <a16:creationId xmlns:a16="http://schemas.microsoft.com/office/drawing/2014/main" id="{6816F797-248B-2C75-29B9-DB65A809D47B}"/>
                </a:ext>
              </a:extLst>
            </p:cNvPr>
            <p:cNvCxnSpPr>
              <a:cxnSpLocks/>
            </p:cNvCxnSpPr>
            <p:nvPr userDrawn="1"/>
          </p:nvCxnSpPr>
          <p:spPr>
            <a:xfrm flipH="1" flipV="1">
              <a:off x="2638425" y="0"/>
              <a:ext cx="2124076" cy="518636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825017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bra de seção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91350" y="487680"/>
            <a:ext cx="4179570" cy="3376691"/>
          </a:xfrm>
        </p:spPr>
        <p:txBody>
          <a:bodyPr rtlCol="0" anchor="b">
            <a:noAutofit/>
          </a:bodyPr>
          <a:lstStyle>
            <a:lvl1pPr algn="l">
              <a:defRPr lang="pt-BR" sz="3600" spc="150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pt-BR"/>
              <a:t>CLIQUE PARA adicionar um título</a:t>
            </a:r>
          </a:p>
        </p:txBody>
      </p:sp>
      <p:cxnSp>
        <p:nvCxnSpPr>
          <p:cNvPr id="7" name="Conector Reto 6">
            <a:extLst>
              <a:ext uri="{FF2B5EF4-FFF2-40B4-BE49-F238E27FC236}">
                <a16:creationId xmlns:a16="http://schemas.microsoft.com/office/drawing/2014/main" id="{5D8E94DD-0F7B-3F92-58EA-5F06D557BF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990667" y="0"/>
            <a:ext cx="1126278" cy="251229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Espaço Reservado para Imagem 8">
            <a:extLst>
              <a:ext uri="{FF2B5EF4-FFF2-40B4-BE49-F238E27FC236}">
                <a16:creationId xmlns:a16="http://schemas.microsoft.com/office/drawing/2014/main" id="{419F5397-34DB-BC88-ADF5-AA470A06FE5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-5080"/>
            <a:ext cx="6576291" cy="6872605"/>
          </a:xfrm>
          <a:custGeom>
            <a:avLst/>
            <a:gdLst>
              <a:gd name="connsiteX0" fmla="*/ 0 w 6576291"/>
              <a:gd name="connsiteY0" fmla="*/ 0 h 6867525"/>
              <a:gd name="connsiteX1" fmla="*/ 6576291 w 6576291"/>
              <a:gd name="connsiteY1" fmla="*/ 0 h 6867525"/>
              <a:gd name="connsiteX2" fmla="*/ 6576291 w 6576291"/>
              <a:gd name="connsiteY2" fmla="*/ 6867525 h 6867525"/>
              <a:gd name="connsiteX3" fmla="*/ 0 w 6576291"/>
              <a:gd name="connsiteY3" fmla="*/ 6867525 h 6867525"/>
              <a:gd name="connsiteX4" fmla="*/ 0 w 6576291"/>
              <a:gd name="connsiteY4" fmla="*/ 0 h 6867525"/>
              <a:gd name="connsiteX0" fmla="*/ 0 w 6576291"/>
              <a:gd name="connsiteY0" fmla="*/ 5080 h 6872605"/>
              <a:gd name="connsiteX1" fmla="*/ 3604491 w 6576291"/>
              <a:gd name="connsiteY1" fmla="*/ 0 h 6872605"/>
              <a:gd name="connsiteX2" fmla="*/ 6576291 w 6576291"/>
              <a:gd name="connsiteY2" fmla="*/ 6872605 h 6872605"/>
              <a:gd name="connsiteX3" fmla="*/ 0 w 6576291"/>
              <a:gd name="connsiteY3" fmla="*/ 6872605 h 6872605"/>
              <a:gd name="connsiteX4" fmla="*/ 0 w 6576291"/>
              <a:gd name="connsiteY4" fmla="*/ 5080 h 6872605"/>
              <a:gd name="connsiteX0" fmla="*/ 0 w 6576291"/>
              <a:gd name="connsiteY0" fmla="*/ 0 h 6867525"/>
              <a:gd name="connsiteX1" fmla="*/ 3624811 w 6576291"/>
              <a:gd name="connsiteY1" fmla="*/ 10160 h 6867525"/>
              <a:gd name="connsiteX2" fmla="*/ 6576291 w 6576291"/>
              <a:gd name="connsiteY2" fmla="*/ 6867525 h 6867525"/>
              <a:gd name="connsiteX3" fmla="*/ 0 w 6576291"/>
              <a:gd name="connsiteY3" fmla="*/ 6867525 h 6867525"/>
              <a:gd name="connsiteX4" fmla="*/ 0 w 6576291"/>
              <a:gd name="connsiteY4" fmla="*/ 0 h 6867525"/>
              <a:gd name="connsiteX0" fmla="*/ 0 w 6576291"/>
              <a:gd name="connsiteY0" fmla="*/ 5080 h 6872605"/>
              <a:gd name="connsiteX1" fmla="*/ 3629891 w 6576291"/>
              <a:gd name="connsiteY1" fmla="*/ 0 h 6872605"/>
              <a:gd name="connsiteX2" fmla="*/ 6576291 w 6576291"/>
              <a:gd name="connsiteY2" fmla="*/ 6872605 h 6872605"/>
              <a:gd name="connsiteX3" fmla="*/ 0 w 6576291"/>
              <a:gd name="connsiteY3" fmla="*/ 6872605 h 6872605"/>
              <a:gd name="connsiteX4" fmla="*/ 0 w 6576291"/>
              <a:gd name="connsiteY4" fmla="*/ 5080 h 6872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76291" h="6872605">
                <a:moveTo>
                  <a:pt x="0" y="5080"/>
                </a:moveTo>
                <a:lnTo>
                  <a:pt x="3629891" y="0"/>
                </a:lnTo>
                <a:lnTo>
                  <a:pt x="6576291" y="6872605"/>
                </a:lnTo>
                <a:lnTo>
                  <a:pt x="0" y="6872605"/>
                </a:lnTo>
                <a:lnTo>
                  <a:pt x="0" y="5080"/>
                </a:lnTo>
                <a:close/>
              </a:path>
            </a:pathLst>
          </a:custGeom>
        </p:spPr>
        <p:txBody>
          <a:bodyPr lIns="182880" tIns="182880" bIns="91440" rtlCol="0">
            <a:normAutofit/>
          </a:bodyPr>
          <a:lstStyle>
            <a:lvl1pPr marL="0" indent="0">
              <a:buNone/>
              <a:defRPr lang="pt-BR" sz="2000">
                <a:solidFill>
                  <a:schemeClr val="bg1"/>
                </a:solidFill>
              </a:defRPr>
            </a:lvl1pPr>
          </a:lstStyle>
          <a:p>
            <a:pPr rtl="0"/>
            <a:r>
              <a:rPr lang="pt-BR"/>
              <a:t>Clique no ícone para adicionar uma imagem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540186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22318" y="268360"/>
            <a:ext cx="7288282" cy="2121177"/>
          </a:xfrm>
        </p:spPr>
        <p:txBody>
          <a:bodyPr rtlCol="0" anchor="b">
            <a:normAutofit/>
          </a:bodyPr>
          <a:lstStyle>
            <a:lvl1pPr>
              <a:defRPr lang="pt-BR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pt-BR"/>
              <a:t>CLIQUE PARA adicionar um título</a:t>
            </a:r>
          </a:p>
        </p:txBody>
      </p:sp>
      <p:sp>
        <p:nvSpPr>
          <p:cNvPr id="3" name="Espaço Reservado para Conteúdo 3">
            <a:extLst>
              <a:ext uri="{FF2B5EF4-FFF2-40B4-BE49-F238E27FC236}">
                <a16:creationId xmlns:a16="http://schemas.microsoft.com/office/drawing/2014/main" id="{EAC9D25F-5B3D-F5B2-5D02-C6BC6AA8987B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322388" y="2763078"/>
            <a:ext cx="7288212" cy="3407051"/>
          </a:xfr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lang="pt-BR" sz="1800" b="1" spc="50" baseline="0"/>
            </a:lvl1pPr>
            <a:lvl2pPr marL="283464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pt-BR" sz="1800" spc="50" baseline="0"/>
            </a:lvl2pPr>
            <a:lvl3pPr marL="566928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pt-BR" sz="1800" spc="50" baseline="0"/>
            </a:lvl3pPr>
            <a:lvl4pPr marL="859536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pt-BR" sz="1800" spc="50" baseline="0"/>
            </a:lvl4pPr>
            <a:lvl5pPr marL="1143000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pt-BR" sz="1800" spc="50" baseline="0"/>
            </a:lvl5pPr>
          </a:lstStyle>
          <a:p>
            <a:pPr lvl="0" rtl="0"/>
            <a:r>
              <a:rPr lang="pt-BR"/>
              <a:t>Clique para adicionar conteúdo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</a:p>
        </p:txBody>
      </p:sp>
      <p:grpSp>
        <p:nvGrpSpPr>
          <p:cNvPr id="9" name="Grupo 8">
            <a:extLst>
              <a:ext uri="{FF2B5EF4-FFF2-40B4-BE49-F238E27FC236}">
                <a16:creationId xmlns:a16="http://schemas.microsoft.com/office/drawing/2014/main" id="{18E16CF1-2502-F2F0-2C27-2DD7979033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9096374" y="-25401"/>
            <a:ext cx="3095625" cy="6883401"/>
            <a:chOff x="9096375" y="-25401"/>
            <a:chExt cx="3095625" cy="6883401"/>
          </a:xfrm>
        </p:grpSpPr>
        <p:cxnSp>
          <p:nvCxnSpPr>
            <p:cNvPr id="10" name="Conector Reto 9">
              <a:extLst>
                <a:ext uri="{FF2B5EF4-FFF2-40B4-BE49-F238E27FC236}">
                  <a16:creationId xmlns:a16="http://schemas.microsoft.com/office/drawing/2014/main" id="{6322A6FB-333C-65AE-23D8-08BCEA174D43}"/>
                </a:ext>
              </a:extLst>
            </p:cNvPr>
            <p:cNvCxnSpPr/>
            <p:nvPr userDrawn="1"/>
          </p:nvCxnSpPr>
          <p:spPr>
            <a:xfrm>
              <a:off x="9096375" y="1497012"/>
              <a:ext cx="309562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ector Reto 10">
              <a:extLst>
                <a:ext uri="{FF2B5EF4-FFF2-40B4-BE49-F238E27FC236}">
                  <a16:creationId xmlns:a16="http://schemas.microsoft.com/office/drawing/2014/main" id="{162BB247-4598-A983-DEBF-6F042C1DB0BC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9381744" y="-25401"/>
              <a:ext cx="2810256" cy="688340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" name="Conector Reto 11">
            <a:extLst>
              <a:ext uri="{FF2B5EF4-FFF2-40B4-BE49-F238E27FC236}">
                <a16:creationId xmlns:a16="http://schemas.microsoft.com/office/drawing/2014/main" id="{34E84FEE-D475-A71D-7996-5925602ECF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0800000" flipH="1">
            <a:off x="-1" y="-25403"/>
            <a:ext cx="1210573" cy="204816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Espaço Reservado para Rodapé 4">
            <a:extLst>
              <a:ext uri="{FF2B5EF4-FFF2-40B4-BE49-F238E27FC236}">
                <a16:creationId xmlns:a16="http://schemas.microsoft.com/office/drawing/2014/main" id="{7459776D-4049-CB00-C321-0627C169B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33500" y="6356349"/>
            <a:ext cx="3819228" cy="365125"/>
          </a:xfrm>
        </p:spPr>
        <p:txBody>
          <a:bodyPr rtlCol="0"/>
          <a:lstStyle>
            <a:lvl1pPr algn="l">
              <a:defRPr lang="pt-BR" sz="900"/>
            </a:lvl1pPr>
          </a:lstStyle>
          <a:p>
            <a:pPr rtl="0"/>
            <a:r>
              <a:rPr lang="pt-BR"/>
              <a:t>TÍTULO DA APRESENTAÇÃO</a:t>
            </a:r>
          </a:p>
        </p:txBody>
      </p:sp>
      <p:sp>
        <p:nvSpPr>
          <p:cNvPr id="16" name="Espaço Reservado para o Número do Slide 5">
            <a:extLst>
              <a:ext uri="{FF2B5EF4-FFF2-40B4-BE49-F238E27FC236}">
                <a16:creationId xmlns:a16="http://schemas.microsoft.com/office/drawing/2014/main" id="{EDE114AF-34C6-A062-7340-858BC27DA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3350" y="6356349"/>
            <a:ext cx="987552" cy="365125"/>
          </a:xfrm>
        </p:spPr>
        <p:txBody>
          <a:bodyPr rtlCol="0"/>
          <a:lstStyle>
            <a:lvl1pPr>
              <a:defRPr lang="pt-BR" sz="900"/>
            </a:lvl1pPr>
          </a:lstStyle>
          <a:p>
            <a:pPr rtl="0"/>
            <a:fld id="{A49DFD55-3C28-40EF-9E31-A92D2E4017FF}" type="slidenum">
              <a:rPr lang="pt-BR" smtClean="0"/>
              <a:pPr rtl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497359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bra de seção 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91350" y="406400"/>
            <a:ext cx="4179570" cy="3457971"/>
          </a:xfrm>
        </p:spPr>
        <p:txBody>
          <a:bodyPr rtlCol="0" anchor="b">
            <a:noAutofit/>
          </a:bodyPr>
          <a:lstStyle>
            <a:lvl1pPr algn="l">
              <a:defRPr lang="pt-BR" sz="3600" spc="150" baseline="0">
                <a:solidFill>
                  <a:schemeClr val="bg1"/>
                </a:solidFill>
              </a:defRPr>
            </a:lvl1pPr>
          </a:lstStyle>
          <a:p>
            <a:pPr rtl="0"/>
            <a:r>
              <a:rPr lang="pt-BR"/>
              <a:t>CLIQUE PARA adicionar um título</a:t>
            </a:r>
          </a:p>
        </p:txBody>
      </p:sp>
      <p:pic>
        <p:nvPicPr>
          <p:cNvPr id="4" name="Elemento gráfico 3">
            <a:extLst>
              <a:ext uri="{FF2B5EF4-FFF2-40B4-BE49-F238E27FC236}">
                <a16:creationId xmlns:a16="http://schemas.microsoft.com/office/drawing/2014/main" id="{5E045004-3604-59DC-13E0-7A0B2DF78C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828675"/>
            <a:ext cx="5876925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329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is Conteúdos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Elemento gráfico 9">
            <a:extLst>
              <a:ext uri="{FF2B5EF4-FFF2-40B4-BE49-F238E27FC236}">
                <a16:creationId xmlns:a16="http://schemas.microsoft.com/office/drawing/2014/main" id="{955F7B05-9431-1FBA-415D-6CF2DF562B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434" t="20278" b="22673"/>
          <a:stretch/>
        </p:blipFill>
        <p:spPr>
          <a:xfrm>
            <a:off x="25785" y="0"/>
            <a:ext cx="4093633" cy="3912394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33700" y="568961"/>
            <a:ext cx="8420100" cy="1780860"/>
          </a:xfrm>
        </p:spPr>
        <p:txBody>
          <a:bodyPr rtlCol="0" anchor="b">
            <a:normAutofit/>
          </a:bodyPr>
          <a:lstStyle>
            <a:lvl1pPr>
              <a:defRPr lang="pt-BR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pt-BR"/>
              <a:t>CLIQUE PARA adicionar um título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933700" y="2797255"/>
            <a:ext cx="3924300" cy="464499"/>
          </a:xfrm>
        </p:spPr>
        <p:txBody>
          <a:bodyPr rtlCol="0" anchor="t">
            <a:normAutofit/>
          </a:bodyPr>
          <a:lstStyle>
            <a:lvl1pPr marL="0" indent="0">
              <a:buNone/>
              <a:defRPr lang="pt-BR" sz="1800" b="1" kern="1200" spc="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lang="pt-BR" sz="2000" b="1"/>
            </a:lvl2pPr>
            <a:lvl3pPr marL="914400" indent="0">
              <a:buNone/>
              <a:defRPr lang="pt-BR" sz="1800" b="1"/>
            </a:lvl3pPr>
            <a:lvl4pPr marL="1371600" indent="0">
              <a:buNone/>
              <a:defRPr lang="pt-BR" sz="1600" b="1"/>
            </a:lvl4pPr>
            <a:lvl5pPr marL="1828800" indent="0">
              <a:buNone/>
              <a:defRPr lang="pt-BR" sz="1600" b="1"/>
            </a:lvl5pPr>
            <a:lvl6pPr marL="2286000" indent="0">
              <a:buNone/>
              <a:defRPr lang="pt-BR" sz="1600" b="1"/>
            </a:lvl6pPr>
            <a:lvl7pPr marL="2743200" indent="0">
              <a:buNone/>
              <a:defRPr lang="pt-BR" sz="1600" b="1"/>
            </a:lvl7pPr>
            <a:lvl8pPr marL="3200400" indent="0">
              <a:buNone/>
              <a:defRPr lang="pt-BR" sz="1600" b="1"/>
            </a:lvl8pPr>
            <a:lvl9pPr marL="3657600" indent="0">
              <a:buNone/>
              <a:defRPr lang="pt-BR" sz="1600" b="1"/>
            </a:lvl9pPr>
          </a:lstStyle>
          <a:p>
            <a:pPr lvl="0" rtl="0"/>
            <a:r>
              <a:rPr lang="pt-BR"/>
              <a:t>Clique para adicionar o texto</a:t>
            </a:r>
          </a:p>
        </p:txBody>
      </p:sp>
      <p:sp>
        <p:nvSpPr>
          <p:cNvPr id="7" name="Espaço Reservado para Conteúdo 3">
            <a:extLst>
              <a:ext uri="{FF2B5EF4-FFF2-40B4-BE49-F238E27FC236}">
                <a16:creationId xmlns:a16="http://schemas.microsoft.com/office/drawing/2014/main" id="{07FF22E3-5928-787E-B062-FA18127D3BD9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2933700" y="3251596"/>
            <a:ext cx="3943627" cy="3234264"/>
          </a:xfrm>
        </p:spPr>
        <p:txBody>
          <a:bodyPr tIns="0"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lang="pt-BR" sz="1800" b="0" spc="50" baseline="0"/>
            </a:lvl1pPr>
            <a:lvl2pPr marL="283464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pt-BR" sz="1800" spc="50" baseline="0"/>
            </a:lvl2pPr>
            <a:lvl3pPr marL="566928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pt-BR" sz="1800" spc="50" baseline="0"/>
            </a:lvl3pPr>
            <a:lvl4pPr marL="859536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pt-BR" sz="1800" spc="50" baseline="0"/>
            </a:lvl4pPr>
            <a:lvl5pPr marL="1143000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pt-BR" sz="1800" spc="50" baseline="0"/>
            </a:lvl5pPr>
          </a:lstStyle>
          <a:p>
            <a:pPr lvl="0" rtl="0"/>
            <a:r>
              <a:rPr lang="pt-BR"/>
              <a:t>Clique para adicionar conteúdo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7410173" y="2797255"/>
            <a:ext cx="3943627" cy="464499"/>
          </a:xfrm>
        </p:spPr>
        <p:txBody>
          <a:bodyPr rtlCol="0" anchor="t">
            <a:normAutofit/>
          </a:bodyPr>
          <a:lstStyle>
            <a:lvl1pPr marL="0" indent="0">
              <a:buNone/>
              <a:defRPr lang="pt-BR" sz="1800" b="1" kern="1200" spc="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lang="pt-BR" sz="2000" b="1"/>
            </a:lvl2pPr>
            <a:lvl3pPr marL="914400" indent="0">
              <a:buNone/>
              <a:defRPr lang="pt-BR" sz="1800" b="1"/>
            </a:lvl3pPr>
            <a:lvl4pPr marL="1371600" indent="0">
              <a:buNone/>
              <a:defRPr lang="pt-BR" sz="1600" b="1"/>
            </a:lvl4pPr>
            <a:lvl5pPr marL="1828800" indent="0">
              <a:buNone/>
              <a:defRPr lang="pt-BR" sz="1600" b="1"/>
            </a:lvl5pPr>
            <a:lvl6pPr marL="2286000" indent="0">
              <a:buNone/>
              <a:defRPr lang="pt-BR" sz="1600" b="1"/>
            </a:lvl6pPr>
            <a:lvl7pPr marL="2743200" indent="0">
              <a:buNone/>
              <a:defRPr lang="pt-BR" sz="1600" b="1"/>
            </a:lvl7pPr>
            <a:lvl8pPr marL="3200400" indent="0">
              <a:buNone/>
              <a:defRPr lang="pt-BR" sz="1600" b="1"/>
            </a:lvl8pPr>
            <a:lvl9pPr marL="3657600" indent="0">
              <a:buNone/>
              <a:defRPr lang="pt-BR" sz="1600" b="1"/>
            </a:lvl9pPr>
          </a:lstStyle>
          <a:p>
            <a:pPr lvl="0" rtl="0"/>
            <a:r>
              <a:rPr lang="pt-BR"/>
              <a:t>Clique para adicionar o texto</a:t>
            </a:r>
          </a:p>
        </p:txBody>
      </p:sp>
      <p:sp>
        <p:nvSpPr>
          <p:cNvPr id="9" name="Espaço Reservado para Conteúdo 3">
            <a:extLst>
              <a:ext uri="{FF2B5EF4-FFF2-40B4-BE49-F238E27FC236}">
                <a16:creationId xmlns:a16="http://schemas.microsoft.com/office/drawing/2014/main" id="{178E4D0B-96F1-45F3-6B2A-5FA31A37257F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7410173" y="3251595"/>
            <a:ext cx="3943627" cy="3234264"/>
          </a:xfrm>
        </p:spPr>
        <p:txBody>
          <a:bodyPr tIns="0"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lang="pt-BR" sz="1800" b="0" spc="50" baseline="0"/>
            </a:lvl1pPr>
            <a:lvl2pPr marL="283464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pt-BR" sz="1800" spc="50" baseline="0"/>
            </a:lvl2pPr>
            <a:lvl3pPr marL="566928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pt-BR" sz="1800" spc="50" baseline="0"/>
            </a:lvl3pPr>
            <a:lvl4pPr marL="859536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pt-BR" sz="1800" spc="50" baseline="0"/>
            </a:lvl4pPr>
            <a:lvl5pPr marL="1143000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pt-BR" sz="1800" spc="50" baseline="0"/>
            </a:lvl5pPr>
          </a:lstStyle>
          <a:p>
            <a:pPr lvl="0" rtl="0"/>
            <a:r>
              <a:rPr lang="pt-BR"/>
              <a:t>Clique para adicionar conteúdo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</a:p>
        </p:txBody>
      </p:sp>
      <p:sp>
        <p:nvSpPr>
          <p:cNvPr id="13" name="Espaço Reservado para Rodapé 4">
            <a:extLst>
              <a:ext uri="{FF2B5EF4-FFF2-40B4-BE49-F238E27FC236}">
                <a16:creationId xmlns:a16="http://schemas.microsoft.com/office/drawing/2014/main" id="{5F41582C-9AD2-F126-40F3-D43E77D158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969260" y="6356349"/>
            <a:ext cx="3819228" cy="365125"/>
          </a:xfrm>
        </p:spPr>
        <p:txBody>
          <a:bodyPr rtlCol="0"/>
          <a:lstStyle>
            <a:lvl1pPr algn="l">
              <a:defRPr lang="pt-BR" sz="900"/>
            </a:lvl1pPr>
          </a:lstStyle>
          <a:p>
            <a:pPr rtl="0"/>
            <a:r>
              <a:rPr lang="pt-BR"/>
              <a:t>TÍTULO DA APRESENTAÇÃO</a:t>
            </a:r>
          </a:p>
        </p:txBody>
      </p:sp>
      <p:sp>
        <p:nvSpPr>
          <p:cNvPr id="14" name="Espaço Reservado para o Número do Slide 5">
            <a:extLst>
              <a:ext uri="{FF2B5EF4-FFF2-40B4-BE49-F238E27FC236}">
                <a16:creationId xmlns:a16="http://schemas.microsoft.com/office/drawing/2014/main" id="{341F76B1-7BEF-7A88-1394-1164BFF08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3350" y="6356349"/>
            <a:ext cx="987552" cy="365125"/>
          </a:xfrm>
        </p:spPr>
        <p:txBody>
          <a:bodyPr rtlCol="0"/>
          <a:lstStyle>
            <a:lvl1pPr>
              <a:defRPr lang="pt-BR" sz="900"/>
            </a:lvl1pPr>
          </a:lstStyle>
          <a:p>
            <a:pPr rtl="0"/>
            <a:fld id="{A49DFD55-3C28-40EF-9E31-A92D2E4017FF}" type="slidenum">
              <a:rPr lang="pt-BR" smtClean="0"/>
              <a:pPr rtl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40127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is conteúdos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41120" y="558801"/>
            <a:ext cx="9953308" cy="1780860"/>
          </a:xfrm>
        </p:spPr>
        <p:txBody>
          <a:bodyPr rtlCol="0" anchor="b">
            <a:normAutofit/>
          </a:bodyPr>
          <a:lstStyle>
            <a:lvl1pPr>
              <a:defRPr lang="pt-BR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pt-BR"/>
              <a:t>CLIQUE PARA adicionar um título</a:t>
            </a:r>
          </a:p>
        </p:txBody>
      </p:sp>
      <p:grpSp>
        <p:nvGrpSpPr>
          <p:cNvPr id="10" name="Grupo 9">
            <a:extLst>
              <a:ext uri="{FF2B5EF4-FFF2-40B4-BE49-F238E27FC236}">
                <a16:creationId xmlns:a16="http://schemas.microsoft.com/office/drawing/2014/main" id="{6A217F83-0BDB-C70B-29FE-2651DE1915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4429817" y="0"/>
            <a:ext cx="7762183" cy="2754814"/>
            <a:chOff x="7334250" y="0"/>
            <a:chExt cx="4857750" cy="1724025"/>
          </a:xfrm>
        </p:grpSpPr>
        <p:cxnSp>
          <p:nvCxnSpPr>
            <p:cNvPr id="11" name="Conector Reto 10">
              <a:extLst>
                <a:ext uri="{FF2B5EF4-FFF2-40B4-BE49-F238E27FC236}">
                  <a16:creationId xmlns:a16="http://schemas.microsoft.com/office/drawing/2014/main" id="{E0C62368-3F79-C078-7086-B23D2F5A09F8}"/>
                </a:ext>
              </a:extLst>
            </p:cNvPr>
            <p:cNvCxnSpPr/>
            <p:nvPr userDrawn="1"/>
          </p:nvCxnSpPr>
          <p:spPr>
            <a:xfrm flipH="1" flipV="1">
              <a:off x="7334250" y="0"/>
              <a:ext cx="4857750" cy="762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ector Reto 11">
              <a:extLst>
                <a:ext uri="{FF2B5EF4-FFF2-40B4-BE49-F238E27FC236}">
                  <a16:creationId xmlns:a16="http://schemas.microsoft.com/office/drawing/2014/main" id="{609BDD71-BF2E-BDB0-A625-D8371AEA1CA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1487150" y="0"/>
              <a:ext cx="704850" cy="172402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Espaço Reservado para Texto 2">
            <a:extLst>
              <a:ext uri="{FF2B5EF4-FFF2-40B4-BE49-F238E27FC236}">
                <a16:creationId xmlns:a16="http://schemas.microsoft.com/office/drawing/2014/main" id="{83354B96-CD25-BE1C-8CA2-3825F820B75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341120" y="2960877"/>
            <a:ext cx="2722880" cy="351284"/>
          </a:xfrm>
        </p:spPr>
        <p:txBody>
          <a:bodyPr rtlCol="0" anchor="t">
            <a:normAutofit/>
          </a:bodyPr>
          <a:lstStyle>
            <a:lvl1pPr marL="0" indent="0">
              <a:buNone/>
              <a:defRPr lang="pt-BR" sz="1800" b="1" kern="1200" spc="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lang="pt-BR" sz="2000" b="1"/>
            </a:lvl2pPr>
            <a:lvl3pPr marL="914400" indent="0">
              <a:buNone/>
              <a:defRPr lang="pt-BR" sz="1800" b="1"/>
            </a:lvl3pPr>
            <a:lvl4pPr marL="1371600" indent="0">
              <a:buNone/>
              <a:defRPr lang="pt-BR" sz="1600" b="1"/>
            </a:lvl4pPr>
            <a:lvl5pPr marL="1828800" indent="0">
              <a:buNone/>
              <a:defRPr lang="pt-BR" sz="1600" b="1"/>
            </a:lvl5pPr>
            <a:lvl6pPr marL="2286000" indent="0">
              <a:buNone/>
              <a:defRPr lang="pt-BR" sz="1600" b="1"/>
            </a:lvl6pPr>
            <a:lvl7pPr marL="2743200" indent="0">
              <a:buNone/>
              <a:defRPr lang="pt-BR" sz="1600" b="1"/>
            </a:lvl7pPr>
            <a:lvl8pPr marL="3200400" indent="0">
              <a:buNone/>
              <a:defRPr lang="pt-BR" sz="1600" b="1"/>
            </a:lvl8pPr>
            <a:lvl9pPr marL="3657600" indent="0">
              <a:buNone/>
              <a:defRPr lang="pt-BR" sz="1600" b="1"/>
            </a:lvl9pPr>
          </a:lstStyle>
          <a:p>
            <a:pPr lvl="0" rtl="0"/>
            <a:r>
              <a:rPr lang="pt-BR"/>
              <a:t>Clique para adicionar o texto</a:t>
            </a:r>
          </a:p>
        </p:txBody>
      </p:sp>
      <p:sp>
        <p:nvSpPr>
          <p:cNvPr id="5" name="Espaço Reservado para Conteúdo 3">
            <a:extLst>
              <a:ext uri="{FF2B5EF4-FFF2-40B4-BE49-F238E27FC236}">
                <a16:creationId xmlns:a16="http://schemas.microsoft.com/office/drawing/2014/main" id="{CDD81865-54C7-7674-4B2E-041D05C1D146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1341120" y="3392035"/>
            <a:ext cx="2722880" cy="2907164"/>
          </a:xfrm>
        </p:spPr>
        <p:txBody>
          <a:bodyPr tIns="0" rtlCol="0">
            <a:normAutofit/>
          </a:bodyPr>
          <a:lstStyle>
            <a:lvl1pPr marL="283464" indent="-283464">
              <a:lnSpc>
                <a:spcPct val="100000"/>
              </a:lnSpc>
              <a:buFont typeface="+mj-lt"/>
              <a:buAutoNum type="arabicPeriod"/>
              <a:defRPr lang="pt-BR" sz="1800" b="0" spc="50" baseline="0"/>
            </a:lvl1pPr>
            <a:lvl2pPr marL="566928" indent="-342900">
              <a:lnSpc>
                <a:spcPct val="100000"/>
              </a:lnSpc>
              <a:spcBef>
                <a:spcPts val="1000"/>
              </a:spcBef>
              <a:buFont typeface="+mj-lt"/>
              <a:buAutoNum type="alphaLcPeriod"/>
              <a:defRPr lang="pt-BR" sz="1800" spc="50" baseline="0"/>
            </a:lvl2pPr>
            <a:lvl3pPr marL="850392" indent="-342900">
              <a:lnSpc>
                <a:spcPct val="100000"/>
              </a:lnSpc>
              <a:spcBef>
                <a:spcPts val="1000"/>
              </a:spcBef>
              <a:buFont typeface="+mj-lt"/>
              <a:buAutoNum type="arabicParenR"/>
              <a:defRPr lang="pt-BR" sz="1800" spc="50" baseline="0"/>
            </a:lvl3pPr>
            <a:lvl4pPr marL="1042416" indent="-342900">
              <a:lnSpc>
                <a:spcPct val="100000"/>
              </a:lnSpc>
              <a:spcBef>
                <a:spcPts val="1000"/>
              </a:spcBef>
              <a:buFont typeface="+mj-lt"/>
              <a:buAutoNum type="alphaLcParenR"/>
              <a:defRPr lang="pt-BR" sz="1800" spc="50" baseline="0"/>
            </a:lvl4pPr>
            <a:lvl5pPr marL="1074420" indent="-400050">
              <a:lnSpc>
                <a:spcPct val="100000"/>
              </a:lnSpc>
              <a:spcBef>
                <a:spcPts val="1000"/>
              </a:spcBef>
              <a:buFont typeface="+mj-lt"/>
              <a:buAutoNum type="romanLcPeriod"/>
              <a:defRPr lang="pt-BR" sz="1800" spc="50" baseline="0"/>
            </a:lvl5pPr>
          </a:lstStyle>
          <a:p>
            <a:pPr lvl="0" rtl="0"/>
            <a:r>
              <a:rPr lang="pt-BR"/>
              <a:t>Clique para adicionar conteúdo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</p:txBody>
      </p:sp>
      <p:sp>
        <p:nvSpPr>
          <p:cNvPr id="17" name="Espaço Reservado para Texto 2">
            <a:extLst>
              <a:ext uri="{FF2B5EF4-FFF2-40B4-BE49-F238E27FC236}">
                <a16:creationId xmlns:a16="http://schemas.microsoft.com/office/drawing/2014/main" id="{6F39BA57-7F1C-623F-BC7F-B689C5AC33EA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4754881" y="2960877"/>
            <a:ext cx="5516880" cy="351284"/>
          </a:xfrm>
        </p:spPr>
        <p:txBody>
          <a:bodyPr rtlCol="0" anchor="t">
            <a:normAutofit/>
          </a:bodyPr>
          <a:lstStyle>
            <a:lvl1pPr marL="0" indent="0">
              <a:buNone/>
              <a:defRPr lang="pt-BR" sz="1800" b="1" kern="1200" spc="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lang="pt-BR" sz="2000" b="1"/>
            </a:lvl2pPr>
            <a:lvl3pPr marL="914400" indent="0">
              <a:buNone/>
              <a:defRPr lang="pt-BR" sz="1800" b="1"/>
            </a:lvl3pPr>
            <a:lvl4pPr marL="1371600" indent="0">
              <a:buNone/>
              <a:defRPr lang="pt-BR" sz="1600" b="1"/>
            </a:lvl4pPr>
            <a:lvl5pPr marL="1828800" indent="0">
              <a:buNone/>
              <a:defRPr lang="pt-BR" sz="1600" b="1"/>
            </a:lvl5pPr>
            <a:lvl6pPr marL="2286000" indent="0">
              <a:buNone/>
              <a:defRPr lang="pt-BR" sz="1600" b="1"/>
            </a:lvl6pPr>
            <a:lvl7pPr marL="2743200" indent="0">
              <a:buNone/>
              <a:defRPr lang="pt-BR" sz="1600" b="1"/>
            </a:lvl7pPr>
            <a:lvl8pPr marL="3200400" indent="0">
              <a:buNone/>
              <a:defRPr lang="pt-BR" sz="1600" b="1"/>
            </a:lvl8pPr>
            <a:lvl9pPr marL="3657600" indent="0">
              <a:buNone/>
              <a:defRPr lang="pt-BR" sz="1600" b="1"/>
            </a:lvl9pPr>
          </a:lstStyle>
          <a:p>
            <a:pPr lvl="0" rtl="0"/>
            <a:r>
              <a:rPr lang="pt-BR"/>
              <a:t>Clique para adicionar o texto</a:t>
            </a:r>
          </a:p>
        </p:txBody>
      </p:sp>
      <p:sp>
        <p:nvSpPr>
          <p:cNvPr id="3" name="Espaço Reservado para Conteúdo 3">
            <a:extLst>
              <a:ext uri="{FF2B5EF4-FFF2-40B4-BE49-F238E27FC236}">
                <a16:creationId xmlns:a16="http://schemas.microsoft.com/office/drawing/2014/main" id="{94BF07A4-5A33-0B3C-A378-AB2435F1D5FF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4754881" y="3324859"/>
            <a:ext cx="5506720" cy="3031489"/>
          </a:xfrm>
        </p:spPr>
        <p:txBody>
          <a:bodyPr tIns="0"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lang="pt-BR" sz="1800" b="0" spc="50" baseline="0"/>
            </a:lvl1pPr>
            <a:lvl2pPr marL="283464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pt-BR" sz="1800" spc="50" baseline="0"/>
            </a:lvl2pPr>
            <a:lvl3pPr marL="566928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pt-BR" sz="1800" spc="50" baseline="0"/>
            </a:lvl3pPr>
            <a:lvl4pPr marL="859536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pt-BR" sz="1800" spc="50" baseline="0"/>
            </a:lvl4pPr>
            <a:lvl5pPr marL="1143000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pt-BR" sz="1800" spc="50" baseline="0"/>
            </a:lvl5pPr>
          </a:lstStyle>
          <a:p>
            <a:pPr lvl="0" rtl="0"/>
            <a:r>
              <a:rPr lang="pt-BR"/>
              <a:t>Clique para adicionar conteúdo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</a:p>
        </p:txBody>
      </p:sp>
      <p:sp>
        <p:nvSpPr>
          <p:cNvPr id="19" name="Espaço Reservado para Rodapé 4">
            <a:extLst>
              <a:ext uri="{FF2B5EF4-FFF2-40B4-BE49-F238E27FC236}">
                <a16:creationId xmlns:a16="http://schemas.microsoft.com/office/drawing/2014/main" id="{63DC63A6-41FE-6C2D-9A53-0AE4A6DBF39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1333500" y="6356349"/>
            <a:ext cx="3819228" cy="365125"/>
          </a:xfrm>
        </p:spPr>
        <p:txBody>
          <a:bodyPr rtlCol="0"/>
          <a:lstStyle>
            <a:lvl1pPr algn="l">
              <a:defRPr lang="pt-BR" sz="900"/>
            </a:lvl1pPr>
          </a:lstStyle>
          <a:p>
            <a:pPr rtl="0"/>
            <a:r>
              <a:rPr lang="pt-BR"/>
              <a:t>TÍTULO DA APRESENTAÇÃO</a:t>
            </a:r>
          </a:p>
        </p:txBody>
      </p:sp>
      <p:sp>
        <p:nvSpPr>
          <p:cNvPr id="20" name="Espaço Reservado para o Número do Slide 5">
            <a:extLst>
              <a:ext uri="{FF2B5EF4-FFF2-40B4-BE49-F238E27FC236}">
                <a16:creationId xmlns:a16="http://schemas.microsoft.com/office/drawing/2014/main" id="{0B5130EC-B05B-5489-FBEC-DBEB6D1E737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0373350" y="6356349"/>
            <a:ext cx="987552" cy="365125"/>
          </a:xfrm>
        </p:spPr>
        <p:txBody>
          <a:bodyPr rtlCol="0"/>
          <a:lstStyle>
            <a:lvl1pPr>
              <a:defRPr lang="pt-BR" sz="900"/>
            </a:lvl1pPr>
          </a:lstStyle>
          <a:p>
            <a:pPr rtl="0"/>
            <a:fld id="{A49DFD55-3C28-40EF-9E31-A92D2E4017FF}" type="slidenum">
              <a:rPr lang="pt-BR" smtClean="0"/>
              <a:pPr rtl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12085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um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Conector Reto 10">
            <a:extLst>
              <a:ext uri="{FF2B5EF4-FFF2-40B4-BE49-F238E27FC236}">
                <a16:creationId xmlns:a16="http://schemas.microsoft.com/office/drawing/2014/main" id="{3B2CC92D-F90A-CB67-4860-D6939AC295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3094182" y="0"/>
            <a:ext cx="1745673" cy="389774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ítulo 1">
            <a:extLst>
              <a:ext uri="{FF2B5EF4-FFF2-40B4-BE49-F238E27FC236}">
                <a16:creationId xmlns:a16="http://schemas.microsoft.com/office/drawing/2014/main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76874" y="1671639"/>
            <a:ext cx="5884027" cy="1204912"/>
          </a:xfrm>
        </p:spPr>
        <p:txBody>
          <a:bodyPr rtlCol="0" anchor="b">
            <a:normAutofit/>
          </a:bodyPr>
          <a:lstStyle>
            <a:lvl1pPr>
              <a:defRPr lang="pt-BR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pt-BR"/>
              <a:t>CLIQUE PARA adicionar um título</a:t>
            </a:r>
          </a:p>
        </p:txBody>
      </p:sp>
      <p:sp>
        <p:nvSpPr>
          <p:cNvPr id="13" name="Espaço Reservado para Imagem 12">
            <a:extLst>
              <a:ext uri="{FF2B5EF4-FFF2-40B4-BE49-F238E27FC236}">
                <a16:creationId xmlns:a16="http://schemas.microsoft.com/office/drawing/2014/main" id="{4C376638-5C5B-8E5B-0C26-8F63B98EA41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28230" y="-9144"/>
            <a:ext cx="5481955" cy="6876288"/>
          </a:xfrm>
          <a:custGeom>
            <a:avLst/>
            <a:gdLst>
              <a:gd name="connsiteX0" fmla="*/ 0 w 5476875"/>
              <a:gd name="connsiteY0" fmla="*/ 0 h 6858000"/>
              <a:gd name="connsiteX1" fmla="*/ 5476875 w 5476875"/>
              <a:gd name="connsiteY1" fmla="*/ 0 h 6858000"/>
              <a:gd name="connsiteX2" fmla="*/ 5476875 w 5476875"/>
              <a:gd name="connsiteY2" fmla="*/ 6858000 h 6858000"/>
              <a:gd name="connsiteX3" fmla="*/ 0 w 5476875"/>
              <a:gd name="connsiteY3" fmla="*/ 6858000 h 6858000"/>
              <a:gd name="connsiteX4" fmla="*/ 0 w 5476875"/>
              <a:gd name="connsiteY4" fmla="*/ 0 h 6858000"/>
              <a:gd name="connsiteX0" fmla="*/ 0 w 5476875"/>
              <a:gd name="connsiteY0" fmla="*/ 0 h 6858000"/>
              <a:gd name="connsiteX1" fmla="*/ 2520315 w 5476875"/>
              <a:gd name="connsiteY1" fmla="*/ 0 h 6858000"/>
              <a:gd name="connsiteX2" fmla="*/ 5476875 w 5476875"/>
              <a:gd name="connsiteY2" fmla="*/ 6858000 h 6858000"/>
              <a:gd name="connsiteX3" fmla="*/ 0 w 5476875"/>
              <a:gd name="connsiteY3" fmla="*/ 6858000 h 6858000"/>
              <a:gd name="connsiteX4" fmla="*/ 0 w 5476875"/>
              <a:gd name="connsiteY4" fmla="*/ 0 h 6858000"/>
              <a:gd name="connsiteX0" fmla="*/ 5080 w 5481955"/>
              <a:gd name="connsiteY0" fmla="*/ 0 h 6858000"/>
              <a:gd name="connsiteX1" fmla="*/ 2525395 w 5481955"/>
              <a:gd name="connsiteY1" fmla="*/ 0 h 6858000"/>
              <a:gd name="connsiteX2" fmla="*/ 5481955 w 5481955"/>
              <a:gd name="connsiteY2" fmla="*/ 6858000 h 6858000"/>
              <a:gd name="connsiteX3" fmla="*/ 5080 w 5481955"/>
              <a:gd name="connsiteY3" fmla="*/ 6858000 h 6858000"/>
              <a:gd name="connsiteX4" fmla="*/ 0 w 5481955"/>
              <a:gd name="connsiteY4" fmla="*/ 4805680 h 6858000"/>
              <a:gd name="connsiteX5" fmla="*/ 5080 w 5481955"/>
              <a:gd name="connsiteY5" fmla="*/ 0 h 6858000"/>
              <a:gd name="connsiteX0" fmla="*/ 5080 w 5481955"/>
              <a:gd name="connsiteY0" fmla="*/ 0 h 6863080"/>
              <a:gd name="connsiteX1" fmla="*/ 2525395 w 5481955"/>
              <a:gd name="connsiteY1" fmla="*/ 0 h 6863080"/>
              <a:gd name="connsiteX2" fmla="*/ 5481955 w 5481955"/>
              <a:gd name="connsiteY2" fmla="*/ 6858000 h 6863080"/>
              <a:gd name="connsiteX3" fmla="*/ 899160 w 5481955"/>
              <a:gd name="connsiteY3" fmla="*/ 6863080 h 6863080"/>
              <a:gd name="connsiteX4" fmla="*/ 0 w 5481955"/>
              <a:gd name="connsiteY4" fmla="*/ 4805680 h 6863080"/>
              <a:gd name="connsiteX5" fmla="*/ 5080 w 5481955"/>
              <a:gd name="connsiteY5" fmla="*/ 0 h 6863080"/>
              <a:gd name="connsiteX0" fmla="*/ 5080 w 5481955"/>
              <a:gd name="connsiteY0" fmla="*/ 0 h 6863080"/>
              <a:gd name="connsiteX1" fmla="*/ 2525395 w 5481955"/>
              <a:gd name="connsiteY1" fmla="*/ 0 h 6863080"/>
              <a:gd name="connsiteX2" fmla="*/ 5481955 w 5481955"/>
              <a:gd name="connsiteY2" fmla="*/ 6858000 h 6863080"/>
              <a:gd name="connsiteX3" fmla="*/ 899160 w 5481955"/>
              <a:gd name="connsiteY3" fmla="*/ 6863080 h 6863080"/>
              <a:gd name="connsiteX4" fmla="*/ 0 w 5481955"/>
              <a:gd name="connsiteY4" fmla="*/ 4805680 h 6863080"/>
              <a:gd name="connsiteX5" fmla="*/ 5080 w 5481955"/>
              <a:gd name="connsiteY5" fmla="*/ 0 h 6863080"/>
              <a:gd name="connsiteX0" fmla="*/ 5080 w 5481955"/>
              <a:gd name="connsiteY0" fmla="*/ 0 h 6863080"/>
              <a:gd name="connsiteX1" fmla="*/ 2525395 w 5481955"/>
              <a:gd name="connsiteY1" fmla="*/ 0 h 6863080"/>
              <a:gd name="connsiteX2" fmla="*/ 5481955 w 5481955"/>
              <a:gd name="connsiteY2" fmla="*/ 6858000 h 6863080"/>
              <a:gd name="connsiteX3" fmla="*/ 899160 w 5481955"/>
              <a:gd name="connsiteY3" fmla="*/ 6863080 h 6863080"/>
              <a:gd name="connsiteX4" fmla="*/ 0 w 5481955"/>
              <a:gd name="connsiteY4" fmla="*/ 4805680 h 6863080"/>
              <a:gd name="connsiteX5" fmla="*/ 5080 w 5481955"/>
              <a:gd name="connsiteY5" fmla="*/ 0 h 6863080"/>
              <a:gd name="connsiteX0" fmla="*/ 5080 w 5481955"/>
              <a:gd name="connsiteY0" fmla="*/ 0 h 6863080"/>
              <a:gd name="connsiteX1" fmla="*/ 2525395 w 5481955"/>
              <a:gd name="connsiteY1" fmla="*/ 0 h 6863080"/>
              <a:gd name="connsiteX2" fmla="*/ 5481955 w 5481955"/>
              <a:gd name="connsiteY2" fmla="*/ 6858000 h 6863080"/>
              <a:gd name="connsiteX3" fmla="*/ 899160 w 5481955"/>
              <a:gd name="connsiteY3" fmla="*/ 6863080 h 6863080"/>
              <a:gd name="connsiteX4" fmla="*/ 0 w 5481955"/>
              <a:gd name="connsiteY4" fmla="*/ 4759960 h 6863080"/>
              <a:gd name="connsiteX5" fmla="*/ 5080 w 5481955"/>
              <a:gd name="connsiteY5" fmla="*/ 0 h 6863080"/>
              <a:gd name="connsiteX0" fmla="*/ 5080 w 5481955"/>
              <a:gd name="connsiteY0" fmla="*/ 0 h 6863080"/>
              <a:gd name="connsiteX1" fmla="*/ 2525395 w 5481955"/>
              <a:gd name="connsiteY1" fmla="*/ 0 h 6863080"/>
              <a:gd name="connsiteX2" fmla="*/ 5481955 w 5481955"/>
              <a:gd name="connsiteY2" fmla="*/ 6858000 h 6863080"/>
              <a:gd name="connsiteX3" fmla="*/ 899160 w 5481955"/>
              <a:gd name="connsiteY3" fmla="*/ 6863080 h 6863080"/>
              <a:gd name="connsiteX4" fmla="*/ 0 w 5481955"/>
              <a:gd name="connsiteY4" fmla="*/ 4759960 h 6863080"/>
              <a:gd name="connsiteX5" fmla="*/ 5080 w 5481955"/>
              <a:gd name="connsiteY5" fmla="*/ 0 h 6863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81955" h="6863080">
                <a:moveTo>
                  <a:pt x="5080" y="0"/>
                </a:moveTo>
                <a:lnTo>
                  <a:pt x="2525395" y="0"/>
                </a:lnTo>
                <a:lnTo>
                  <a:pt x="5481955" y="6858000"/>
                </a:lnTo>
                <a:lnTo>
                  <a:pt x="899160" y="6863080"/>
                </a:lnTo>
                <a:cubicBezTo>
                  <a:pt x="506307" y="5933440"/>
                  <a:pt x="413173" y="5720080"/>
                  <a:pt x="0" y="4759960"/>
                </a:cubicBezTo>
                <a:cubicBezTo>
                  <a:pt x="1693" y="3158067"/>
                  <a:pt x="3387" y="1601893"/>
                  <a:pt x="5080" y="0"/>
                </a:cubicBezTo>
                <a:close/>
              </a:path>
            </a:pathLst>
          </a:custGeom>
        </p:spPr>
        <p:txBody>
          <a:bodyPr lIns="274320" tIns="91440" bIns="91440" rtlCol="0">
            <a:normAutofit/>
          </a:bodyPr>
          <a:lstStyle>
            <a:lvl1pPr marL="0" indent="0" algn="l">
              <a:buNone/>
              <a:defRPr lang="pt-BR" sz="2000">
                <a:solidFill>
                  <a:schemeClr val="tx1"/>
                </a:solidFill>
              </a:defRPr>
            </a:lvl1pPr>
          </a:lstStyle>
          <a:p>
            <a:pPr rtl="0"/>
            <a:r>
              <a:rPr lang="pt-BR"/>
              <a:t>Clique no ícone para adicionar uma imagem</a:t>
            </a:r>
            <a:endParaRPr lang="pt-BR" dirty="0"/>
          </a:p>
        </p:txBody>
      </p:sp>
      <p:sp>
        <p:nvSpPr>
          <p:cNvPr id="4" name="Espaço Reservado para Rodapé 4">
            <a:extLst>
              <a:ext uri="{FF2B5EF4-FFF2-40B4-BE49-F238E27FC236}">
                <a16:creationId xmlns:a16="http://schemas.microsoft.com/office/drawing/2014/main" id="{04569D00-2037-2A8D-943B-22FAC1C0B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25500" y="6356349"/>
            <a:ext cx="3819228" cy="365125"/>
          </a:xfrm>
        </p:spPr>
        <p:txBody>
          <a:bodyPr rtlCol="0"/>
          <a:lstStyle>
            <a:lvl1pPr algn="l">
              <a:defRPr lang="pt-BR" sz="900"/>
            </a:lvl1pPr>
          </a:lstStyle>
          <a:p>
            <a:pPr rtl="0"/>
            <a:r>
              <a:rPr lang="pt-BR"/>
              <a:t>TÍTULO DA APRESENTAÇÃO</a:t>
            </a:r>
          </a:p>
        </p:txBody>
      </p:sp>
      <p:sp>
        <p:nvSpPr>
          <p:cNvPr id="5" name="Espaço Reservado para o Número do Slide 5">
            <a:extLst>
              <a:ext uri="{FF2B5EF4-FFF2-40B4-BE49-F238E27FC236}">
                <a16:creationId xmlns:a16="http://schemas.microsoft.com/office/drawing/2014/main" id="{75967A9D-0B53-4F3F-0872-495C23A33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3350" y="6356349"/>
            <a:ext cx="987552" cy="365125"/>
          </a:xfrm>
        </p:spPr>
        <p:txBody>
          <a:bodyPr rtlCol="0"/>
          <a:lstStyle>
            <a:lvl1pPr>
              <a:defRPr lang="pt-BR" sz="900"/>
            </a:lvl1pPr>
          </a:lstStyle>
          <a:p>
            <a:pPr rtl="0"/>
            <a:fld id="{A49DFD55-3C28-40EF-9E31-A92D2E4017FF}" type="slidenum">
              <a:rPr lang="pt-BR" smtClean="0"/>
              <a:pPr rtl="0"/>
              <a:t>‹nº›</a:t>
            </a:fld>
            <a:endParaRPr lang="pt-BR" dirty="0"/>
          </a:p>
        </p:txBody>
      </p:sp>
      <p:sp>
        <p:nvSpPr>
          <p:cNvPr id="8" name="Espaço Reservado para Conteúdo 3">
            <a:extLst>
              <a:ext uri="{FF2B5EF4-FFF2-40B4-BE49-F238E27FC236}">
                <a16:creationId xmlns:a16="http://schemas.microsoft.com/office/drawing/2014/main" id="{643B0E9A-A777-8745-6A36-0A79CB5E036B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5453725" y="3660774"/>
            <a:ext cx="5907176" cy="2536826"/>
          </a:xfrm>
        </p:spPr>
        <p:txBody>
          <a:bodyPr tIns="0" rtlCol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lang="pt-BR" sz="1800" b="0" spc="50" baseline="0"/>
            </a:lvl1pPr>
            <a:lvl2pPr marL="283464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pt-BR" sz="1800" spc="50" baseline="0"/>
            </a:lvl2pPr>
            <a:lvl3pPr marL="566928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pt-BR" sz="1800" spc="50" baseline="0"/>
            </a:lvl3pPr>
            <a:lvl4pPr marL="859536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pt-BR" sz="1800" spc="50" baseline="0"/>
            </a:lvl4pPr>
            <a:lvl5pPr marL="1152144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pt-BR" sz="1800" spc="50" baseline="0"/>
            </a:lvl5pPr>
          </a:lstStyle>
          <a:p>
            <a:pPr lvl="0" rtl="0"/>
            <a:r>
              <a:rPr lang="pt-BR"/>
              <a:t>Clique para adicionar conteúdo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917780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0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8F4C17E5-24ED-44BC-BA50-02EF90355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pt-BR"/>
            </a:defPPr>
          </a:lstStyle>
          <a:p>
            <a:pPr rtl="0"/>
            <a:r>
              <a:rPr lang="pt-BR"/>
              <a:t>Clique para editar o estilo de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833D101-3AF0-4F06-90ED-B83615C36C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pt-BR"/>
            </a:defPPr>
          </a:lstStyle>
          <a:p>
            <a:pPr lvl="0" rtl="0"/>
            <a:r>
              <a:rPr lang="pt-BR"/>
              <a:t>Clique para editar o texto Mestre</a:t>
            </a:r>
          </a:p>
          <a:p>
            <a:pPr lvl="1" rtl="0"/>
            <a:r>
              <a:rPr lang="pt-BR"/>
              <a:t>Segundo nível</a:t>
            </a:r>
          </a:p>
          <a:p>
            <a:pPr lvl="2" rtl="0"/>
            <a:r>
              <a:rPr lang="pt-BR"/>
              <a:t>Terceiro nível</a:t>
            </a:r>
          </a:p>
          <a:p>
            <a:pPr lvl="3" rtl="0"/>
            <a:r>
              <a:rPr lang="pt-BR"/>
              <a:t>Quarto nível</a:t>
            </a:r>
          </a:p>
          <a:p>
            <a:pPr lvl="4" rtl="0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2AE9FDE-AF95-49F8-A927-35A23C9E65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pt-BR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C2E900D-8FF9-4E80-860D-89C2D3B4E4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pt-BR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r>
              <a:rPr lang="pt-BR"/>
              <a:t>TÍTULO DA APRESENTAÇÃO</a:t>
            </a:r>
          </a:p>
        </p:txBody>
      </p:sp>
      <p:sp>
        <p:nvSpPr>
          <p:cNvPr id="6" name="Espaço Reservado para o Número do Slide 5">
            <a:extLst>
              <a:ext uri="{FF2B5EF4-FFF2-40B4-BE49-F238E27FC236}">
                <a16:creationId xmlns:a16="http://schemas.microsoft.com/office/drawing/2014/main" id="{F1A66A0C-1415-46A3-A1FF-BE18C70873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pt-BR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A49DFD55-3C28-40EF-9E31-A92D2E4017FF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19061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9" r:id="rId3"/>
    <p:sldLayoutId id="2147483670" r:id="rId4"/>
    <p:sldLayoutId id="2147483651" r:id="rId5"/>
    <p:sldLayoutId id="2147483671" r:id="rId6"/>
    <p:sldLayoutId id="2147483672" r:id="rId7"/>
    <p:sldLayoutId id="2147483673" r:id="rId8"/>
    <p:sldLayoutId id="2147483664" r:id="rId9"/>
    <p:sldLayoutId id="2147483674" r:id="rId10"/>
    <p:sldLayoutId id="2147483653" r:id="rId11"/>
    <p:sldLayoutId id="2147483667" r:id="rId12"/>
    <p:sldLayoutId id="2147483665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pt-BR" sz="44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pt-BR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pt-BR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pt-BR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pt-BR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mailto:Claudiacristine.moro@gmail.com" TargetMode="Externa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E07B5737-331F-2C7A-4A63-D032F05802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5125" y="445728"/>
            <a:ext cx="3114674" cy="213058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5A9A5BD6-76D3-2ED2-094C-BE03A69835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2319" y="268361"/>
            <a:ext cx="3916432" cy="2227190"/>
          </a:xfrm>
        </p:spPr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4794691-60A8-742F-91E5-395DBBF6D91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t-BR" sz="2200" b="1" i="0" dirty="0">
                <a:solidFill>
                  <a:srgbClr val="66629A"/>
                </a:solidFill>
                <a:effectLst/>
                <a:latin typeface="Raleway" pitchFamily="2" charset="0"/>
              </a:rPr>
              <a:t>2º Colóquio IEG de Pesquisas - Gênero, feminismos, sexualidades, interseccionalidades</a:t>
            </a:r>
          </a:p>
          <a:p>
            <a:endParaRPr lang="pt-BR" dirty="0"/>
          </a:p>
          <a:p>
            <a:endParaRPr lang="pt-BR" dirty="0"/>
          </a:p>
          <a:p>
            <a:r>
              <a:rPr lang="pt-BR" sz="2400" dirty="0"/>
              <a:t>Divergências no  rastreamento monográfico no Brasil: uma séria questão de saúde para as mulheres</a:t>
            </a:r>
            <a:r>
              <a:rPr lang="pt-BR" dirty="0"/>
              <a:t>.</a:t>
            </a:r>
          </a:p>
          <a:p>
            <a:endParaRPr lang="pt-BR" dirty="0"/>
          </a:p>
          <a:p>
            <a:r>
              <a:rPr lang="pt-BR" dirty="0"/>
              <a:t>Cláudia Cristine Moro</a:t>
            </a:r>
          </a:p>
          <a:p>
            <a:r>
              <a:rPr lang="pt-BR" dirty="0"/>
              <a:t>Orientação: Prof. Miriam P. Grossi e Luciana Zucco</a:t>
            </a:r>
          </a:p>
          <a:p>
            <a:r>
              <a:rPr lang="pt-BR" dirty="0"/>
              <a:t>Doutoranda pelo Programa Interdisciplinar em Ciências Humanas(PPGICH/UFSC)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571AFFDF-C07A-A90E-60BA-18F431355E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A49DFD55-3C28-40EF-9E31-A92D2E4017FF}" type="slidenum">
              <a:rPr lang="pt-BR" smtClean="0"/>
              <a:pPr rtl="0"/>
              <a:t>1</a:t>
            </a:fld>
            <a:endParaRPr lang="pt-BR" dirty="0"/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F292B52A-F7C5-2FE6-45E9-61704EDF38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1" y="262786"/>
            <a:ext cx="1771650" cy="2227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4599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9C97100-D7C8-8863-82CD-7633061F2E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" name="Espaço Reservado para Tabela 4">
            <a:extLst>
              <a:ext uri="{FF2B5EF4-FFF2-40B4-BE49-F238E27FC236}">
                <a16:creationId xmlns:a16="http://schemas.microsoft.com/office/drawing/2014/main" id="{269E6549-6CFA-1B5A-863D-3202B5B57A2D}"/>
              </a:ext>
            </a:extLst>
          </p:cNvPr>
          <p:cNvPicPr>
            <a:picLocks noGrp="1" noChangeAspect="1"/>
          </p:cNvPicPr>
          <p:nvPr>
            <p:ph type="tbl" sz="quarter" idx="14"/>
          </p:nvPr>
        </p:nvPicPr>
        <p:blipFill>
          <a:blip r:embed="rId2"/>
          <a:stretch>
            <a:fillRect/>
          </a:stretch>
        </p:blipFill>
        <p:spPr>
          <a:xfrm>
            <a:off x="841097" y="2111375"/>
            <a:ext cx="10509805" cy="3570288"/>
          </a:xfrm>
          <a:prstGeom prst="rect">
            <a:avLst/>
          </a:prstGeom>
        </p:spPr>
      </p:pic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F3636608-AC1E-D3C1-4DAE-700447E832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A49DFD55-3C28-40EF-9E31-A92D2E4017FF}" type="slidenum">
              <a:rPr lang="pt-BR" smtClean="0"/>
              <a:pPr rtl="0"/>
              <a:t>10</a:t>
            </a:fld>
            <a:endParaRPr lang="pt-BR" dirty="0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13DBB7F0-D4B2-E01B-0479-52ACC8668BBB}"/>
              </a:ext>
            </a:extLst>
          </p:cNvPr>
          <p:cNvSpPr txBox="1"/>
          <p:nvPr/>
        </p:nvSpPr>
        <p:spPr>
          <a:xfrm>
            <a:off x="942975" y="1859340"/>
            <a:ext cx="10417927" cy="33538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400" dirty="0"/>
              <a:t>Para o </a:t>
            </a:r>
            <a:r>
              <a:rPr lang="pt-BR" sz="2400" b="1" dirty="0"/>
              <a:t>Instituto Nacional do Câncer (INCA)/ SUS  </a:t>
            </a:r>
            <a:r>
              <a:rPr lang="pt-BR" sz="2400" dirty="0"/>
              <a:t>a recomendação de iniciar aos 50 anos - segue  </a:t>
            </a:r>
            <a:r>
              <a:rPr lang="pt-BR" sz="2400" b="1" dirty="0"/>
              <a:t>Organização Mundial da Saúde (OMS)</a:t>
            </a:r>
            <a:r>
              <a:rPr lang="pt-BR" sz="2400" dirty="0"/>
              <a:t> e da Agência Internacional de Pesquisa em Câncer, afirma que informações  científicas realizadas  por meio de  meta-análise de diversos pesquisas mostrou não haver aumento de sobrevida na faixa dos </a:t>
            </a:r>
            <a:r>
              <a:rPr lang="pt-BR" sz="2400" b="1" dirty="0"/>
              <a:t>40 aos 50 anos</a:t>
            </a:r>
            <a:r>
              <a:rPr lang="pt-BR" sz="2400" dirty="0"/>
              <a:t>, mas apenas  aumento de sobrevida na faixa de </a:t>
            </a:r>
            <a:r>
              <a:rPr lang="pt-BR" sz="2400" b="1" dirty="0"/>
              <a:t>50 a 69 anos</a:t>
            </a:r>
            <a:r>
              <a:rPr lang="pt-BR" sz="2400" dirty="0"/>
              <a:t>. (Agencia Brasil, 2025).</a:t>
            </a:r>
          </a:p>
        </p:txBody>
      </p:sp>
    </p:spTree>
    <p:extLst>
      <p:ext uri="{BB962C8B-B14F-4D97-AF65-F5344CB8AC3E}">
        <p14:creationId xmlns:p14="http://schemas.microsoft.com/office/powerpoint/2010/main" val="9639091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D6C0A3-6BC8-B9EE-01EF-B896F0E145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Tabela 2">
            <a:extLst>
              <a:ext uri="{FF2B5EF4-FFF2-40B4-BE49-F238E27FC236}">
                <a16:creationId xmlns:a16="http://schemas.microsoft.com/office/drawing/2014/main" id="{4327FBA4-9C17-ED55-8E25-C62E5DEB61E2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B17E1A12-92EB-34DB-970C-263140B2E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A49DFD55-3C28-40EF-9E31-A92D2E4017FF}" type="slidenum">
              <a:rPr lang="pt-BR" smtClean="0"/>
              <a:pPr rtl="0"/>
              <a:t>11</a:t>
            </a:fld>
            <a:endParaRPr lang="pt-BR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332D07EB-49C5-C838-0997-0333DD015445}"/>
              </a:ext>
            </a:extLst>
          </p:cNvPr>
          <p:cNvSpPr txBox="1"/>
          <p:nvPr/>
        </p:nvSpPr>
        <p:spPr>
          <a:xfrm>
            <a:off x="1295400" y="1859340"/>
            <a:ext cx="9734550" cy="32719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000" dirty="0"/>
              <a:t>A Sociedade Brasileira de Mastologia(SBM) e outras organizações médicas, enfatizam que a mamografia a partir dos 40 anos é essencial para detectar o câncer em estágios iniciais, pois   aumenta as chances de cura e reduz a necessidade de tratamentos agressivos. “Cerca de 40% dos casos de câncer de mama no Brasil ocorrem entre os </a:t>
            </a:r>
            <a:r>
              <a:rPr lang="pt-BR" sz="2000" b="1" dirty="0"/>
              <a:t>40 e 50 anos</a:t>
            </a:r>
            <a:r>
              <a:rPr lang="pt-BR" sz="2000" dirty="0"/>
              <a:t>. Se essa faixa etária não tiver acesso garantido à mamografia, veremos mais diagnósticos tardios e casos avançados, comprometendo os índices de sobrevida das pacientes. A detecção precoce salva vidas e deve ser prioridade”(SBM, 2025, p.1)</a:t>
            </a:r>
          </a:p>
        </p:txBody>
      </p:sp>
    </p:spTree>
    <p:extLst>
      <p:ext uri="{BB962C8B-B14F-4D97-AF65-F5344CB8AC3E}">
        <p14:creationId xmlns:p14="http://schemas.microsoft.com/office/powerpoint/2010/main" val="24027394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1081B5-6456-380C-39D6-E9AE0459CA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Tabela 2">
            <a:extLst>
              <a:ext uri="{FF2B5EF4-FFF2-40B4-BE49-F238E27FC236}">
                <a16:creationId xmlns:a16="http://schemas.microsoft.com/office/drawing/2014/main" id="{F3759DE7-9D3E-1D8B-C220-8908E19692CF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82D3B5ED-8C4F-4E9A-8910-F76999483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A49DFD55-3C28-40EF-9E31-A92D2E4017FF}" type="slidenum">
              <a:rPr lang="pt-BR" smtClean="0"/>
              <a:pPr rtl="0"/>
              <a:t>12</a:t>
            </a:fld>
            <a:endParaRPr lang="pt-BR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BC562FA3-700D-AE2D-C013-2E3004ACBFCF}"/>
              </a:ext>
            </a:extLst>
          </p:cNvPr>
          <p:cNvSpPr txBox="1"/>
          <p:nvPr/>
        </p:nvSpPr>
        <p:spPr>
          <a:xfrm>
            <a:off x="1104900" y="1289198"/>
            <a:ext cx="10448925" cy="44618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dirty="0"/>
              <a:t> </a:t>
            </a:r>
            <a:r>
              <a:rPr lang="pt-BR" sz="2400" dirty="0"/>
              <a:t>Recentemente, a discussão ganhou novo impulso com </a:t>
            </a:r>
            <a:r>
              <a:rPr lang="pt-BR" sz="2400" b="1" dirty="0"/>
              <a:t>a Consulta Pública nº 144 da Agência Nacional de Saúde Suplementar (ANS) que  é a agência reguladora responsável por controlar e fiscalizar o mercado de planos de saúde no Brasil.</a:t>
            </a:r>
          </a:p>
          <a:p>
            <a:pPr>
              <a:lnSpc>
                <a:spcPct val="150000"/>
              </a:lnSpc>
            </a:pPr>
            <a:r>
              <a:rPr lang="pt-BR" sz="2400" b="1" i="0" dirty="0">
                <a:solidFill>
                  <a:srgbClr val="001D35"/>
                </a:solidFill>
                <a:effectLst/>
                <a:latin typeface="Google Sans"/>
              </a:rPr>
              <a:t>A consulta publica </a:t>
            </a:r>
            <a:r>
              <a:rPr lang="pt-BR" sz="2400" b="0" i="0" dirty="0">
                <a:solidFill>
                  <a:srgbClr val="001D35"/>
                </a:solidFill>
                <a:effectLst/>
                <a:latin typeface="Google Sans"/>
              </a:rPr>
              <a:t>ocorreu entre 10 de dezembro de 2024 e 23 de janeiro de 2025</a:t>
            </a:r>
            <a:r>
              <a:rPr lang="pt-BR" sz="2400" dirty="0"/>
              <a:t>, que propôs estabelecer como diretriz a realização de mamografia de rastreio bienal em mulheres de 50 a 69 anos – o que igualaria  as recomendações do INCA – seguidas pelo SUS. </a:t>
            </a:r>
            <a:endParaRPr lang="pt-BR" sz="2400" strike="sngStrike" dirty="0"/>
          </a:p>
        </p:txBody>
      </p:sp>
    </p:spTree>
    <p:extLst>
      <p:ext uri="{BB962C8B-B14F-4D97-AF65-F5344CB8AC3E}">
        <p14:creationId xmlns:p14="http://schemas.microsoft.com/office/powerpoint/2010/main" val="29269409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9C5F5F5-F60E-613D-D0D9-0F1E89A112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Tabela 2">
            <a:extLst>
              <a:ext uri="{FF2B5EF4-FFF2-40B4-BE49-F238E27FC236}">
                <a16:creationId xmlns:a16="http://schemas.microsoft.com/office/drawing/2014/main" id="{9A78C3B9-5B9A-83BB-4FE6-985C06558F1B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DF6BFF6E-AD9C-DC79-A305-8A5B7749BC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A49DFD55-3C28-40EF-9E31-A92D2E4017FF}" type="slidenum">
              <a:rPr lang="pt-BR" smtClean="0"/>
              <a:pPr rtl="0"/>
              <a:t>13</a:t>
            </a:fld>
            <a:endParaRPr lang="pt-BR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77CBD3FF-8E6E-AEA7-4D91-AB4F683CCC63}"/>
              </a:ext>
            </a:extLst>
          </p:cNvPr>
          <p:cNvSpPr txBox="1"/>
          <p:nvPr/>
        </p:nvSpPr>
        <p:spPr>
          <a:xfrm>
            <a:off x="1428750" y="2413338"/>
            <a:ext cx="8686800" cy="21229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dirty="0"/>
              <a:t>Porém o Inca(Instituto Nacional de Câncer) se manifestou favorável a recomendação da realização da mamografia bianual realizada dos 50 a 69 anos de idade, endossando a proposta da ANS. Em um documento divulgado no dia 27 de janeiro de 2025,   o instituto afirma que  não existem estudos suficientes para embasar uma mudança de recomendação.</a:t>
            </a:r>
          </a:p>
        </p:txBody>
      </p:sp>
    </p:spTree>
    <p:extLst>
      <p:ext uri="{BB962C8B-B14F-4D97-AF65-F5344CB8AC3E}">
        <p14:creationId xmlns:p14="http://schemas.microsoft.com/office/powerpoint/2010/main" val="36240623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94477E-C25C-A829-1626-D443F6C66A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Tabela 2">
            <a:extLst>
              <a:ext uri="{FF2B5EF4-FFF2-40B4-BE49-F238E27FC236}">
                <a16:creationId xmlns:a16="http://schemas.microsoft.com/office/drawing/2014/main" id="{FB65E8A2-04DD-0FC9-2ACE-9C490C4977BF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1491E53D-3A76-E07F-53AE-18DEF5F160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A49DFD55-3C28-40EF-9E31-A92D2E4017FF}" type="slidenum">
              <a:rPr lang="pt-BR" smtClean="0"/>
              <a:pPr rtl="0"/>
              <a:t>14</a:t>
            </a:fld>
            <a:endParaRPr lang="pt-BR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E4E0917C-9EBB-82CC-EC03-59C7B548EBA5}"/>
              </a:ext>
            </a:extLst>
          </p:cNvPr>
          <p:cNvSpPr txBox="1"/>
          <p:nvPr/>
        </p:nvSpPr>
        <p:spPr>
          <a:xfrm>
            <a:off x="1543050" y="2353118"/>
            <a:ext cx="9258300" cy="37849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pt-BR" dirty="0"/>
          </a:p>
          <a:p>
            <a:pPr>
              <a:lnSpc>
                <a:spcPct val="150000"/>
              </a:lnSpc>
            </a:pPr>
            <a:r>
              <a:rPr lang="pt-BR" b="0" i="0" dirty="0">
                <a:solidFill>
                  <a:srgbClr val="001D35"/>
                </a:solidFill>
                <a:effectLst/>
                <a:latin typeface="Google Sans"/>
              </a:rPr>
              <a:t>Entidades médicas, profissionais da saúde, </a:t>
            </a:r>
            <a:r>
              <a:rPr lang="pt-BR" dirty="0">
                <a:solidFill>
                  <a:srgbClr val="001D35"/>
                </a:solidFill>
                <a:latin typeface="Google Sans"/>
              </a:rPr>
              <a:t>O</a:t>
            </a:r>
            <a:r>
              <a:rPr lang="pt-BR" b="0" i="0" dirty="0">
                <a:solidFill>
                  <a:srgbClr val="001D35"/>
                </a:solidFill>
                <a:effectLst/>
                <a:latin typeface="Google Sans"/>
              </a:rPr>
              <a:t>ngs, ativistas da causa do câncer de mama e </a:t>
            </a:r>
            <a:r>
              <a:rPr lang="pt-BR" dirty="0">
                <a:solidFill>
                  <a:srgbClr val="001D35"/>
                </a:solidFill>
                <a:latin typeface="Google Sans"/>
              </a:rPr>
              <a:t>f</a:t>
            </a:r>
            <a:r>
              <a:rPr lang="pt-BR" b="0" i="0" dirty="0">
                <a:solidFill>
                  <a:srgbClr val="001D35"/>
                </a:solidFill>
                <a:effectLst/>
                <a:latin typeface="Google Sans"/>
              </a:rPr>
              <a:t>iguras públicas  se pronunciaram nas redes sociais pedindo para que as pessoas votassem NÃO a resolução da ANS. </a:t>
            </a:r>
          </a:p>
          <a:p>
            <a:pPr>
              <a:lnSpc>
                <a:spcPct val="150000"/>
              </a:lnSpc>
            </a:pPr>
            <a:endParaRPr lang="pt-BR" dirty="0">
              <a:solidFill>
                <a:srgbClr val="001D35"/>
              </a:solidFill>
              <a:latin typeface="Google Sans"/>
            </a:endParaRPr>
          </a:p>
          <a:p>
            <a:pPr>
              <a:lnSpc>
                <a:spcPct val="150000"/>
              </a:lnSpc>
            </a:pPr>
            <a:r>
              <a:rPr lang="pt-BR" dirty="0"/>
              <a:t>A consulta pública recebeu mais de 63 mil contribuições contrárias a resolução da ANS., ou seja, permanecendo o rastreio para quem tem plano de saúde a partir dos </a:t>
            </a:r>
            <a:r>
              <a:rPr lang="pt-BR" b="1" dirty="0"/>
              <a:t>40 anos </a:t>
            </a:r>
            <a:r>
              <a:rPr lang="pt-BR" dirty="0"/>
              <a:t>– </a:t>
            </a:r>
            <a:r>
              <a:rPr lang="pt-BR" b="1" dirty="0"/>
              <a:t>anualmente</a:t>
            </a:r>
            <a:r>
              <a:rPr lang="pt-BR" dirty="0"/>
              <a:t>(FEMAMA, 2025).</a:t>
            </a:r>
          </a:p>
          <a:p>
            <a:pPr>
              <a:lnSpc>
                <a:spcPct val="150000"/>
              </a:lnSpc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56246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093D3C-A660-0C31-C3AC-C867F1EF6B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Tabela 2">
            <a:extLst>
              <a:ext uri="{FF2B5EF4-FFF2-40B4-BE49-F238E27FC236}">
                <a16:creationId xmlns:a16="http://schemas.microsoft.com/office/drawing/2014/main" id="{C2DEE251-2C09-2FCB-331E-E0F66B80CEB1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838200" y="2149481"/>
            <a:ext cx="10515600" cy="4432294"/>
          </a:xfrm>
        </p:spPr>
        <p:txBody>
          <a:bodyPr>
            <a:normAutofit lnSpcReduction="10000"/>
          </a:bodyPr>
          <a:lstStyle/>
          <a:p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Resumindo: </a:t>
            </a:r>
          </a:p>
          <a:p>
            <a:endParaRPr lang="pt-BR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 Pelos Planos de Saúde – rastreamento anual  partir dos 40 anos de idade</a:t>
            </a:r>
          </a:p>
          <a:p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Pelo SUS – rastreamento bianual a partir dos 50 anos;</a:t>
            </a:r>
          </a:p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As mulheres poderão se submeter  ao exame em todas as idades conforme a recomendação médica – “consulte o seu médico”.</a:t>
            </a:r>
          </a:p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O que implica em acesso a consulta especializada, capacidade técnica, Interesses econômicos, lobby  da industrias de equipamentos médicos  e etc...</a:t>
            </a:r>
          </a:p>
          <a:p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55A3956A-6DD5-EE69-F687-80B90A125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A49DFD55-3C28-40EF-9E31-A92D2E4017FF}" type="slidenum">
              <a:rPr lang="pt-BR" smtClean="0"/>
              <a:pPr rtl="0"/>
              <a:t>15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802010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63B0B69-ADC0-34C4-2847-99FFF2B76E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Finalizando...</a:t>
            </a:r>
          </a:p>
        </p:txBody>
      </p:sp>
      <p:sp>
        <p:nvSpPr>
          <p:cNvPr id="3" name="Espaço Reservado para Tabela 2">
            <a:extLst>
              <a:ext uri="{FF2B5EF4-FFF2-40B4-BE49-F238E27FC236}">
                <a16:creationId xmlns:a16="http://schemas.microsoft.com/office/drawing/2014/main" id="{BE7529ED-692C-9CC8-8911-DCAB6F73DDD7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/>
        <p:txBody>
          <a:bodyPr/>
          <a:lstStyle/>
          <a:p>
            <a:r>
              <a:rPr lang="pt-BR" dirty="0"/>
              <a:t>A discussão precisa ser aprofundada urgentemente:</a:t>
            </a:r>
          </a:p>
          <a:p>
            <a:r>
              <a:rPr lang="pt-BR" dirty="0"/>
              <a:t> 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E7B4C671-DA2F-B238-1FB7-096E8F7125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A49DFD55-3C28-40EF-9E31-A92D2E4017FF}" type="slidenum">
              <a:rPr lang="pt-BR" smtClean="0"/>
              <a:pPr rtl="0"/>
              <a:t>16</a:t>
            </a:fld>
            <a:endParaRPr lang="pt-BR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DEBC349D-DB42-523C-CF40-43FFE0A61698}"/>
              </a:ext>
            </a:extLst>
          </p:cNvPr>
          <p:cNvSpPr txBox="1"/>
          <p:nvPr/>
        </p:nvSpPr>
        <p:spPr>
          <a:xfrm>
            <a:off x="1343025" y="2967335"/>
            <a:ext cx="9220199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/>
              <a:t>- </a:t>
            </a:r>
            <a:r>
              <a:rPr lang="pt-BR" b="0" i="0" dirty="0">
                <a:effectLst/>
                <a:latin typeface="Google Sans"/>
              </a:rPr>
              <a:t>A mamografia pode identificar alterações que não são realmente câncer, levando a tratamentos desnecessários.  </a:t>
            </a:r>
            <a:r>
              <a:rPr lang="pt-BR" b="0" i="0" dirty="0">
                <a:solidFill>
                  <a:srgbClr val="545D7E"/>
                </a:solidFill>
                <a:effectLst/>
                <a:latin typeface="Google Sans"/>
              </a:rPr>
              <a:t>- </a:t>
            </a:r>
            <a:r>
              <a:rPr lang="pt-BR" dirty="0"/>
              <a:t>falso-positivos e falsos-negativos - </a:t>
            </a:r>
            <a:r>
              <a:rPr lang="pt-BR" sz="18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sobrediagnósticos</a:t>
            </a:r>
            <a:r>
              <a:rPr lang="pt-BR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pt-BR" sz="18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(</a:t>
            </a:r>
            <a:r>
              <a:rPr lang="pt-BR" sz="1800" b="0" i="1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overdiagnosis</a:t>
            </a:r>
            <a:r>
              <a:rPr lang="pt-BR" sz="1800" b="0" i="1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) e</a:t>
            </a:r>
            <a:r>
              <a:rPr lang="pt-BR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pt-BR" sz="1800" b="0" i="0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sobretratamentos</a:t>
            </a:r>
            <a:r>
              <a:rPr lang="pt-BR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(</a:t>
            </a:r>
            <a:r>
              <a:rPr lang="pt-BR" sz="1800" b="0" i="1" u="none" strike="noStrike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overtreatment</a:t>
            </a:r>
            <a:r>
              <a:rPr lang="pt-BR" sz="18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).</a:t>
            </a:r>
            <a:endParaRPr lang="pt-BR" dirty="0"/>
          </a:p>
          <a:p>
            <a:endParaRPr lang="pt-BR" dirty="0"/>
          </a:p>
          <a:p>
            <a:endParaRPr lang="pt-BR" dirty="0"/>
          </a:p>
          <a:p>
            <a:pPr marL="285750" indent="-285750">
              <a:buFontTx/>
              <a:buChar char="-"/>
            </a:pPr>
            <a:r>
              <a:rPr lang="pt-BR" dirty="0"/>
              <a:t>Rastreamento tardio  a partir dos 50 anos pode </a:t>
            </a:r>
            <a:r>
              <a:rPr lang="pt-BR" dirty="0" err="1"/>
              <a:t>dectar</a:t>
            </a:r>
            <a:r>
              <a:rPr lang="pt-BR" dirty="0"/>
              <a:t> casos de câncer já avançados diminuindo as chances de cura e sobrevida.</a:t>
            </a:r>
          </a:p>
          <a:p>
            <a:pPr marL="285750" indent="-285750">
              <a:buFontTx/>
              <a:buChar char="-"/>
            </a:pPr>
            <a:endParaRPr lang="pt-BR" dirty="0"/>
          </a:p>
          <a:p>
            <a:pPr marL="285750" indent="-285750">
              <a:buFontTx/>
              <a:buChar char="-"/>
            </a:pPr>
            <a:r>
              <a:rPr lang="pt-BR" b="1" dirty="0"/>
              <a:t>Pesquisa revela que 54% das mulheres subestimam importância da mamografia(IPEC, 2022).</a:t>
            </a:r>
          </a:p>
          <a:p>
            <a:pPr marL="285750" indent="-285750">
              <a:buFontTx/>
              <a:buChar char="-"/>
            </a:pPr>
            <a:endParaRPr lang="pt-BR" dirty="0"/>
          </a:p>
          <a:p>
            <a:pPr marL="285750" indent="-285750">
              <a:buFontTx/>
              <a:buChar char="-"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442224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056681-D5C1-2D1B-3376-A33E0DF516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Obrigada pela atenção!</a:t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Tabela 2">
            <a:extLst>
              <a:ext uri="{FF2B5EF4-FFF2-40B4-BE49-F238E27FC236}">
                <a16:creationId xmlns:a16="http://schemas.microsoft.com/office/drawing/2014/main" id="{F4F81E90-CB25-80BF-488C-E48BDF36DE13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/>
        <p:txBody>
          <a:bodyPr/>
          <a:lstStyle/>
          <a:p>
            <a:endParaRPr lang="pt-BR" dirty="0"/>
          </a:p>
          <a:p>
            <a:r>
              <a:rPr lang="pt-BR" dirty="0">
                <a:hlinkClick r:id="rId2"/>
              </a:rPr>
              <a:t>Claudiacristine.moro@gmail.com</a:t>
            </a:r>
            <a:endParaRPr lang="pt-BR" dirty="0"/>
          </a:p>
          <a:p>
            <a:endParaRPr lang="pt-BR" dirty="0"/>
          </a:p>
          <a:p>
            <a:r>
              <a:rPr lang="pt-BR" dirty="0"/>
              <a:t>@claudiacristine.moro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43A8B217-B3A8-89EF-88EC-3FF063F8E7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A49DFD55-3C28-40EF-9E31-A92D2E4017FF}" type="slidenum">
              <a:rPr lang="pt-BR" smtClean="0"/>
              <a:pPr rtl="0"/>
              <a:t>17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562562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C8CE03E9-83A1-A439-8D44-078AF0F419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7848" y="327456"/>
            <a:ext cx="2762250" cy="1657350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6A575A5E-2CB5-FD59-B5F8-4654C5E7C6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5" y="2158391"/>
            <a:ext cx="2228259" cy="1967208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C31F4EC1-867F-A6BF-BFE9-3129314B0A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47848" y="2098973"/>
            <a:ext cx="1790700" cy="25527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EA91428A-2258-38EA-8FD5-C9CC24A218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3075" y="127564"/>
            <a:ext cx="10515600" cy="1325563"/>
          </a:xfrm>
        </p:spPr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31F24689-87DF-2D48-CE6C-9ADA554C3E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A49DFD55-3C28-40EF-9E31-A92D2E4017FF}" type="slidenum">
              <a:rPr lang="pt-BR" smtClean="0"/>
              <a:pPr rtl="0"/>
              <a:t>2</a:t>
            </a:fld>
            <a:endParaRPr lang="pt-BR" dirty="0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89A8F38B-1AFF-9D42-F2F0-C733753ED1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84421" y="2192437"/>
            <a:ext cx="3048000" cy="2143125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522CB9AB-6917-D62F-9A07-318A4E2A2A5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11550" y="324891"/>
            <a:ext cx="2857500" cy="1600200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CBA23F4D-BF74-725A-C849-AB860D7D208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20000" y="2602938"/>
            <a:ext cx="4199106" cy="2099553"/>
          </a:xfrm>
          <a:prstGeom prst="rect">
            <a:avLst/>
          </a:prstGeom>
          <a:effectLst>
            <a:softEdge rad="152400"/>
          </a:effectLst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2C70FA35-5079-0299-3332-C4B87230450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2285" y="4629095"/>
            <a:ext cx="2857500" cy="1600200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32E6917C-9FD6-5C38-F23C-9D7883EAFE2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635738" y="377278"/>
            <a:ext cx="3067050" cy="1495425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A9E82FF2-A25C-50E9-7B28-3532C6492EE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871673" y="4765840"/>
            <a:ext cx="2638425" cy="1733550"/>
          </a:xfrm>
          <a:prstGeom prst="rect">
            <a:avLst/>
          </a:prstGeom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id="{95B39BE1-EFBD-62FF-FB23-4A52C225EBF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95135" y="174132"/>
            <a:ext cx="2486025" cy="1838325"/>
          </a:xfrm>
          <a:prstGeom prst="rect">
            <a:avLst/>
          </a:prstGeom>
        </p:spPr>
      </p:pic>
      <p:pic>
        <p:nvPicPr>
          <p:cNvPr id="19" name="Imagem 18">
            <a:extLst>
              <a:ext uri="{FF2B5EF4-FFF2-40B4-BE49-F238E27FC236}">
                <a16:creationId xmlns:a16="http://schemas.microsoft.com/office/drawing/2014/main" id="{4213B3DF-B511-10C6-D824-83F42A0D8F4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635738" y="4792100"/>
            <a:ext cx="2914650" cy="1562100"/>
          </a:xfrm>
          <a:prstGeom prst="rect">
            <a:avLst/>
          </a:prstGeom>
        </p:spPr>
      </p:pic>
      <p:sp>
        <p:nvSpPr>
          <p:cNvPr id="21" name="Espaço Reservado para Tabela 20">
            <a:extLst>
              <a:ext uri="{FF2B5EF4-FFF2-40B4-BE49-F238E27FC236}">
                <a16:creationId xmlns:a16="http://schemas.microsoft.com/office/drawing/2014/main" id="{A0BAC47C-AE7A-2BDF-9FFC-4018BD5FF297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2" name="Imagem 21">
            <a:extLst>
              <a:ext uri="{FF2B5EF4-FFF2-40B4-BE49-F238E27FC236}">
                <a16:creationId xmlns:a16="http://schemas.microsoft.com/office/drawing/2014/main" id="{A10DC9C9-CC75-2D43-A63D-8A73C5C1866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189478" y="4715022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0506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503DD0D-7F1B-3BC0-1B88-BB7CA40630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Tabela 2">
            <a:extLst>
              <a:ext uri="{FF2B5EF4-FFF2-40B4-BE49-F238E27FC236}">
                <a16:creationId xmlns:a16="http://schemas.microsoft.com/office/drawing/2014/main" id="{FDDC65EC-6736-CE21-14A7-EBFC7EC21490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/>
        <p:txBody>
          <a:bodyPr/>
          <a:lstStyle/>
          <a:p>
            <a:endParaRPr lang="pt-BR" dirty="0"/>
          </a:p>
          <a:p>
            <a:pPr>
              <a:lnSpc>
                <a:spcPct val="150000"/>
              </a:lnSpc>
            </a:pPr>
            <a:r>
              <a:rPr lang="pt-BR" sz="2800" b="1" dirty="0"/>
              <a:t>Objetivo</a:t>
            </a:r>
            <a:r>
              <a:rPr lang="pt-BR" sz="2800" dirty="0"/>
              <a:t>: Discutir  as diferenças dos protocolos de rastreamento,  por meio do  exame de mamografia,  para mulheres no Brasil.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B33C351F-1238-CB0A-C7E3-4933707C5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A49DFD55-3C28-40EF-9E31-A92D2E4017FF}" type="slidenum">
              <a:rPr lang="pt-BR" smtClean="0"/>
              <a:pPr rtl="0"/>
              <a:t>3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51348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6997B40-0676-CFE6-857C-00C7F69172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 MAMOGRAFIA É EXAME DE REFERENCIA PARA DIAGNÓSTICO DO Câncer de mama</a:t>
            </a:r>
          </a:p>
        </p:txBody>
      </p:sp>
      <p:sp>
        <p:nvSpPr>
          <p:cNvPr id="3" name="Espaço Reservado para Tabela 2">
            <a:extLst>
              <a:ext uri="{FF2B5EF4-FFF2-40B4-BE49-F238E27FC236}">
                <a16:creationId xmlns:a16="http://schemas.microsoft.com/office/drawing/2014/main" id="{29E044B3-5C2D-C462-36F9-A33B87764528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/>
        <p:txBody>
          <a:bodyPr/>
          <a:lstStyle/>
          <a:p>
            <a:pPr algn="just">
              <a:lnSpc>
                <a:spcPct val="150000"/>
              </a:lnSpc>
            </a:pPr>
            <a:r>
              <a:rPr lang="pt-BR" dirty="0"/>
              <a:t>É um exame simples, que usa raios-X de baixa radiação para visualizar a estrutura interna das mamas. A mamografia é importante para o diagnóstico precoce do câncer de mama porque pode identificar nódulos e outras alterações antes mesmo de serem palpáveis, isto é, sem apresentar sintomas.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6682CFA8-9459-4C6F-84E2-2D9649AD0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A49DFD55-3C28-40EF-9E31-A92D2E4017FF}" type="slidenum">
              <a:rPr lang="pt-BR" smtClean="0"/>
              <a:pPr rtl="0"/>
              <a:t>4</a:t>
            </a:fld>
            <a:endParaRPr lang="pt-BR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8222DF00-33FD-22EB-1DB0-D1893C9234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3550" y="3780987"/>
            <a:ext cx="2571750" cy="177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4871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FDE5700-10BD-24CF-EA49-FD0656B5F5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Tabela 2">
            <a:extLst>
              <a:ext uri="{FF2B5EF4-FFF2-40B4-BE49-F238E27FC236}">
                <a16:creationId xmlns:a16="http://schemas.microsoft.com/office/drawing/2014/main" id="{66D2E7FD-4E3C-BBE2-A109-360763C2CFD3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6E91BC4F-2793-ECA5-F460-C45E2E9447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A49DFD55-3C28-40EF-9E31-A92D2E4017FF}" type="slidenum">
              <a:rPr lang="pt-BR" smtClean="0"/>
              <a:pPr rtl="0"/>
              <a:t>5</a:t>
            </a:fld>
            <a:endParaRPr lang="pt-BR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512D1BE8-7EAA-9A31-6500-03498545542C}"/>
              </a:ext>
            </a:extLst>
          </p:cNvPr>
          <p:cNvSpPr txBox="1"/>
          <p:nvPr/>
        </p:nvSpPr>
        <p:spPr>
          <a:xfrm>
            <a:off x="1200149" y="2400300"/>
            <a:ext cx="9572625" cy="22458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No Brasil, a incidência do câncer de mama é alta, sendo o tipo de câncer mais comum em mulheres. A estimativa para o triênio 2023-2025 é de </a:t>
            </a:r>
            <a:r>
              <a:rPr lang="pt-BR" sz="2400" b="1" dirty="0"/>
              <a:t>41,89 casos por 100.000 mulheres </a:t>
            </a:r>
            <a:r>
              <a:rPr lang="pt-BR" sz="2400" dirty="0"/>
              <a:t>(INCA, 2023).</a:t>
            </a:r>
          </a:p>
          <a:p>
            <a:pPr>
              <a:lnSpc>
                <a:spcPct val="150000"/>
              </a:lnSpc>
            </a:pPr>
            <a:r>
              <a:rPr lang="pt-BR" sz="2400" dirty="0"/>
              <a:t>Acomete 1% dos homens. </a:t>
            </a:r>
          </a:p>
        </p:txBody>
      </p:sp>
    </p:spTree>
    <p:extLst>
      <p:ext uri="{BB962C8B-B14F-4D97-AF65-F5344CB8AC3E}">
        <p14:creationId xmlns:p14="http://schemas.microsoft.com/office/powerpoint/2010/main" val="15170414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E70EA7-009B-5E56-F1B2-7BCD602D1E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10400" y="525780"/>
            <a:ext cx="4179570" cy="4665345"/>
          </a:xfrm>
        </p:spPr>
        <p:txBody>
          <a:bodyPr anchor="b">
            <a:normAutofit fontScale="90000"/>
          </a:bodyPr>
          <a:lstStyle/>
          <a:p>
            <a:br>
              <a:rPr lang="pt-BR" dirty="0"/>
            </a:br>
            <a:br>
              <a:rPr lang="pt-BR" dirty="0"/>
            </a:br>
            <a:br>
              <a:rPr lang="pt-BR" dirty="0"/>
            </a:br>
            <a:br>
              <a:rPr lang="pt-BR" dirty="0"/>
            </a:br>
            <a:br>
              <a:rPr lang="pt-BR" dirty="0"/>
            </a:br>
            <a:br>
              <a:rPr lang="pt-BR" dirty="0"/>
            </a:br>
            <a:br>
              <a:rPr lang="pt-BR" dirty="0"/>
            </a:br>
            <a:br>
              <a:rPr lang="pt-BR" dirty="0"/>
            </a:br>
            <a:br>
              <a:rPr lang="pt-BR" dirty="0"/>
            </a:br>
            <a:r>
              <a:rPr lang="pt-BR" dirty="0"/>
              <a:t>1 a cada 8 a mulheres no Brasil (</a:t>
            </a:r>
            <a:r>
              <a:rPr lang="pt-BR" sz="2700" dirty="0"/>
              <a:t>Segundo o </a:t>
            </a:r>
            <a:r>
              <a:rPr lang="pt-BR" sz="2700" dirty="0" err="1"/>
              <a:t>Oncoguia</a:t>
            </a:r>
            <a:r>
              <a:rPr lang="pt-BR" sz="2700" dirty="0"/>
              <a:t>, 2024)</a:t>
            </a:r>
            <a:br>
              <a:rPr lang="pt-BR" sz="2700" dirty="0"/>
            </a:br>
            <a:br>
              <a:rPr lang="pt-BR" sz="2700" dirty="0"/>
            </a:br>
            <a:r>
              <a:rPr lang="pt-BR" sz="2700" dirty="0"/>
              <a:t>No mundo  a estimativa é 1 a cada 20 mulheres –conforme o (IARC),   </a:t>
            </a:r>
            <a:r>
              <a:rPr lang="pt-BR" sz="1600" dirty="0"/>
              <a:t>Observatório Global do Câncer da Agência Internacional para Pesquisa sobre Câncer</a:t>
            </a:r>
            <a:r>
              <a:rPr lang="pt-BR" sz="2700" dirty="0"/>
              <a:t>.</a:t>
            </a:r>
          </a:p>
        </p:txBody>
      </p:sp>
      <p:pic>
        <p:nvPicPr>
          <p:cNvPr id="11" name="Espaço Reservado para Conteúdo 10">
            <a:extLst>
              <a:ext uri="{FF2B5EF4-FFF2-40B4-BE49-F238E27FC236}">
                <a16:creationId xmlns:a16="http://schemas.microsoft.com/office/drawing/2014/main" id="{6FF14068-6B5A-1A35-44BD-3CB67816400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1375" r="2936" b="-1"/>
          <a:stretch/>
        </p:blipFill>
        <p:spPr>
          <a:xfrm>
            <a:off x="1381125" y="-5079"/>
            <a:ext cx="5195166" cy="5567680"/>
          </a:xfrm>
          <a:prstGeom prst="rect">
            <a:avLst/>
          </a:prstGeom>
          <a:noFill/>
        </p:spPr>
      </p:pic>
      <p:sp>
        <p:nvSpPr>
          <p:cNvPr id="4" name="Espaço Reservado para Número de Slide 3" hidden="1">
            <a:extLst>
              <a:ext uri="{FF2B5EF4-FFF2-40B4-BE49-F238E27FC236}">
                <a16:creationId xmlns:a16="http://schemas.microsoft.com/office/drawing/2014/main" id="{534B6C0F-BF7C-D71A-FB5B-C914F73E948C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0373350" y="6356349"/>
            <a:ext cx="987552" cy="365125"/>
          </a:xfrm>
        </p:spPr>
        <p:txBody>
          <a:bodyPr anchor="ctr">
            <a:normAutofit/>
          </a:bodyPr>
          <a:lstStyle/>
          <a:p>
            <a:pPr rtl="0">
              <a:spcAft>
                <a:spcPts val="600"/>
              </a:spcAft>
            </a:pPr>
            <a:fld id="{A49DFD55-3C28-40EF-9E31-A92D2E4017FF}" type="slidenum">
              <a:rPr lang="pt-BR" smtClean="0"/>
              <a:pPr rtl="0">
                <a:spcAft>
                  <a:spcPts val="600"/>
                </a:spcAft>
              </a:pPr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61862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C7FD27C-2E05-D2CF-0A2D-099B1D5F2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2318" y="268361"/>
            <a:ext cx="10164832" cy="1579490"/>
          </a:xfrm>
        </p:spPr>
        <p:txBody>
          <a:bodyPr/>
          <a:lstStyle/>
          <a:p>
            <a:r>
              <a:rPr lang="pt-BR" dirty="0"/>
              <a:t>Pesquisa revela que 54% das mulheres subestimam importância da mamografia(IPEC, 2022).</a:t>
            </a:r>
            <a:br>
              <a:rPr lang="pt-BR" dirty="0"/>
            </a:br>
            <a:endParaRPr lang="pt-BR" dirty="0"/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2141713B-7533-E98A-850A-E03EDCC2544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914524" y="2133706"/>
            <a:ext cx="6696075" cy="4455934"/>
          </a:xfrm>
          <a:prstGeom prst="rect">
            <a:avLst/>
          </a:prstGeom>
        </p:spPr>
      </p:pic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51A1F6A0-5684-6E7D-F6B1-F1D1F04A87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A49DFD55-3C28-40EF-9E31-A92D2E4017FF}" type="slidenum">
              <a:rPr lang="pt-BR" smtClean="0"/>
              <a:pPr rtl="0"/>
              <a:t>7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031318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0E7701-CECE-24A6-C93F-9BA65ED776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 idade de ocorrência do câncer de mama</a:t>
            </a:r>
          </a:p>
        </p:txBody>
      </p:sp>
      <p:sp>
        <p:nvSpPr>
          <p:cNvPr id="3" name="Espaço Reservado para Tabela 2">
            <a:extLst>
              <a:ext uri="{FF2B5EF4-FFF2-40B4-BE49-F238E27FC236}">
                <a16:creationId xmlns:a16="http://schemas.microsoft.com/office/drawing/2014/main" id="{569ECF70-6665-EBB3-A67A-051B2255A350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6293041D-EECB-71D0-22AC-6698ED838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A49DFD55-3C28-40EF-9E31-A92D2E4017FF}" type="slidenum">
              <a:rPr lang="pt-BR" smtClean="0"/>
              <a:pPr rtl="0"/>
              <a:t>8</a:t>
            </a:fld>
            <a:endParaRPr lang="pt-BR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ACDDD9B5-E9C8-BA49-0160-86CA443136C7}"/>
              </a:ext>
            </a:extLst>
          </p:cNvPr>
          <p:cNvSpPr txBox="1"/>
          <p:nvPr/>
        </p:nvSpPr>
        <p:spPr>
          <a:xfrm>
            <a:off x="2924175" y="2381250"/>
            <a:ext cx="6219825" cy="29539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dirty="0"/>
              <a:t>A maioria dos casos de câncer de mama ocorre em mulheres a partir dos 50 anos de idade</a:t>
            </a:r>
          </a:p>
          <a:p>
            <a:pPr>
              <a:lnSpc>
                <a:spcPct val="150000"/>
              </a:lnSpc>
            </a:pPr>
            <a:endParaRPr lang="pt-BR" dirty="0"/>
          </a:p>
          <a:p>
            <a:pPr>
              <a:lnSpc>
                <a:spcPct val="150000"/>
              </a:lnSpc>
            </a:pPr>
            <a:r>
              <a:rPr lang="pt-BR" b="0" i="0" dirty="0">
                <a:solidFill>
                  <a:srgbClr val="8C4F9E"/>
                </a:solidFill>
                <a:effectLst/>
                <a:latin typeface="Rand Black"/>
              </a:rPr>
              <a:t>Porém, dados recentes apontam que mais de 40% dos casos de câncer de mama tem sido diagnosticado em mulheres com menos de 50 anos.</a:t>
            </a:r>
          </a:p>
          <a:p>
            <a:pPr>
              <a:lnSpc>
                <a:spcPct val="150000"/>
              </a:lnSpc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808768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233452-0E59-0C10-D0C9-D17DC0CC4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Quando uma mulher deve iniciar os exames de  mamografia?</a:t>
            </a:r>
          </a:p>
        </p:txBody>
      </p:sp>
      <p:sp>
        <p:nvSpPr>
          <p:cNvPr id="3" name="Espaço Reservado para Tabela 2">
            <a:extLst>
              <a:ext uri="{FF2B5EF4-FFF2-40B4-BE49-F238E27FC236}">
                <a16:creationId xmlns:a16="http://schemas.microsoft.com/office/drawing/2014/main" id="{CD9CD833-33E6-97F3-B583-68C3DC5CA3B6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/>
        <p:txBody>
          <a:bodyPr/>
          <a:lstStyle/>
          <a:p>
            <a:endParaRPr lang="pt-BR" dirty="0"/>
          </a:p>
          <a:p>
            <a:r>
              <a:rPr lang="pt-BR" dirty="0"/>
              <a:t>Desde 2013 a  Sociedade Brasileira de Mastologia e outras entidades médicas  recomendam que a mamografia seja realizada </a:t>
            </a:r>
            <a:r>
              <a:rPr lang="pt-BR" b="1" dirty="0"/>
              <a:t>anualmente</a:t>
            </a:r>
            <a:r>
              <a:rPr lang="pt-BR" dirty="0"/>
              <a:t> a partir dos </a:t>
            </a:r>
            <a:r>
              <a:rPr lang="pt-BR" b="1" dirty="0"/>
              <a:t>40 anos de idade</a:t>
            </a:r>
            <a:r>
              <a:rPr lang="pt-BR" dirty="0"/>
              <a:t>. </a:t>
            </a:r>
          </a:p>
          <a:p>
            <a:endParaRPr lang="pt-BR" dirty="0"/>
          </a:p>
          <a:p>
            <a:endParaRPr lang="pt-BR" dirty="0"/>
          </a:p>
          <a:p>
            <a:r>
              <a:rPr lang="pt-BR" dirty="0"/>
              <a:t>Instituto Nacional do Câncer -Ministério da Saúde  – SUS -  recomenda rastreamento a partir dos </a:t>
            </a:r>
            <a:r>
              <a:rPr lang="pt-BR" b="1" dirty="0"/>
              <a:t>50 anos </a:t>
            </a:r>
            <a:r>
              <a:rPr lang="pt-BR" dirty="0"/>
              <a:t>, sem queixas específicas, façam a mamografia a cada </a:t>
            </a:r>
            <a:r>
              <a:rPr lang="pt-BR" b="1" dirty="0"/>
              <a:t>dois anos</a:t>
            </a:r>
            <a:r>
              <a:rPr lang="pt-BR" dirty="0"/>
              <a:t>.</a:t>
            </a:r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A22B0F5C-811A-2B19-0479-BD78AA56CC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A49DFD55-3C28-40EF-9E31-A92D2E4017FF}" type="slidenum">
              <a:rPr lang="pt-BR" smtClean="0"/>
              <a:pPr rtl="0"/>
              <a:t>9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0445489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Custom 149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9E6DF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56">
      <a:majorFont>
        <a:latin typeface="Tenorite"/>
        <a:ea typeface=""/>
        <a:cs typeface=""/>
      </a:majorFont>
      <a:minorFont>
        <a:latin typeface="Tenorit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72977034_TF67328976_Win32" id="{5D810135-0794-4857-8BF9-B0A0881FFA16}" vid="{643E305F-B6E6-4704-9213-E244374D8460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EDE3176-A15D-46A3-BDDB-64A0D736322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9168DCE-134F-4610-A6AA-88CEBE8D71D2}">
  <ds:schemaRefs>
    <ds:schemaRef ds:uri="http://purl.org/dc/terms/"/>
    <ds:schemaRef ds:uri="http://purl.org/dc/elements/1.1/"/>
    <ds:schemaRef ds:uri="71af3243-3dd4-4a8d-8c0d-dd76da1f02a5"/>
    <ds:schemaRef ds:uri="http://schemas.microsoft.com/office/infopath/2007/PartnerControls"/>
    <ds:schemaRef ds:uri="http://schemas.openxmlformats.org/package/2006/metadata/core-properties"/>
    <ds:schemaRef ds:uri="230e9df3-be65-4c73-a93b-d1236ebd677e"/>
    <ds:schemaRef ds:uri="16c05727-aa75-4e4a-9b5f-8a80a1165891"/>
    <ds:schemaRef ds:uri="http://purl.org/dc/dcmitype/"/>
    <ds:schemaRef ds:uri="http://schemas.microsoft.com/office/2006/documentManagement/types"/>
    <ds:schemaRef ds:uri="http://schemas.microsoft.com/sharepoint/v3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CABF691C-888B-4061-8A6F-D5CE84A0254B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{E01C22DC-8FAE-43E7-B03F-3190D2468F2E}tf67328976_win32</Template>
  <TotalTime>2912</TotalTime>
  <Words>982</Words>
  <Application>Microsoft Office PowerPoint</Application>
  <PresentationFormat>Widescreen</PresentationFormat>
  <Paragraphs>79</Paragraphs>
  <Slides>17</Slides>
  <Notes>0</Notes>
  <HiddenSlides>2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17</vt:i4>
      </vt:variant>
    </vt:vector>
  </HeadingPairs>
  <TitlesOfParts>
    <vt:vector size="25" baseType="lpstr">
      <vt:lpstr>Arial</vt:lpstr>
      <vt:lpstr>Calibri</vt:lpstr>
      <vt:lpstr>Google Sans</vt:lpstr>
      <vt:lpstr>Raleway</vt:lpstr>
      <vt:lpstr>Rand Black</vt:lpstr>
      <vt:lpstr>Tenorite</vt:lpstr>
      <vt:lpstr>Times New Roman</vt:lpstr>
      <vt:lpstr>Tema do Office</vt:lpstr>
      <vt:lpstr>Apresentação do PowerPoint</vt:lpstr>
      <vt:lpstr>Apresentação do PowerPoint</vt:lpstr>
      <vt:lpstr>Apresentação do PowerPoint</vt:lpstr>
      <vt:lpstr>A MAMOGRAFIA É EXAME DE REFERENCIA PARA DIAGNÓSTICO DO Câncer de mama</vt:lpstr>
      <vt:lpstr>Apresentação do PowerPoint</vt:lpstr>
      <vt:lpstr>         1 a cada 8 a mulheres no Brasil (Segundo o Oncoguia, 2024)  No mundo  a estimativa é 1 a cada 20 mulheres –conforme o (IARC),   Observatório Global do Câncer da Agência Internacional para Pesquisa sobre Câncer.</vt:lpstr>
      <vt:lpstr>Pesquisa revela que 54% das mulheres subestimam importância da mamografia(IPEC, 2022). </vt:lpstr>
      <vt:lpstr>A idade de ocorrência do câncer de mama</vt:lpstr>
      <vt:lpstr>Quando uma mulher deve iniciar os exames de  mamografia?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Finalizando...</vt:lpstr>
      <vt:lpstr>Obrigada pela atenção!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Cláudia Moro</dc:creator>
  <cp:lastModifiedBy>Cláudia Moro</cp:lastModifiedBy>
  <cp:revision>3</cp:revision>
  <dcterms:created xsi:type="dcterms:W3CDTF">2025-04-26T18:44:33Z</dcterms:created>
  <dcterms:modified xsi:type="dcterms:W3CDTF">2025-04-28T19:24:57Z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MediaServiceImageTags">
    <vt:lpwstr/>
  </property>
</Properties>
</file>