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8" r:id="rId3"/>
    <p:sldId id="276" r:id="rId4"/>
    <p:sldId id="269" r:id="rId5"/>
    <p:sldId id="271" r:id="rId6"/>
    <p:sldId id="272" r:id="rId7"/>
    <p:sldId id="263" r:id="rId8"/>
    <p:sldId id="273" r:id="rId9"/>
    <p:sldId id="275" r:id="rId10"/>
    <p:sldId id="274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67" r:id="rId31"/>
    <p:sldId id="296" r:id="rId32"/>
    <p:sldId id="297" r:id="rId33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A15AF-F315-4989-9040-E012330EC1F6}" v="7" dt="2023-07-10T19:47:17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7487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lei Alves Bertucci" userId="da83cc1f225e9f60" providerId="LiveId" clId="{681A15AF-F315-4989-9040-E012330EC1F6}"/>
    <pc:docChg chg="undo redo custSel addSld delSld modSld sldOrd">
      <pc:chgData name="Roberlei Alves Bertucci" userId="da83cc1f225e9f60" providerId="LiveId" clId="{681A15AF-F315-4989-9040-E012330EC1F6}" dt="2023-07-10T19:55:15.319" v="1176" actId="1076"/>
      <pc:docMkLst>
        <pc:docMk/>
      </pc:docMkLst>
      <pc:sldChg chg="del">
        <pc:chgData name="Roberlei Alves Bertucci" userId="da83cc1f225e9f60" providerId="LiveId" clId="{681A15AF-F315-4989-9040-E012330EC1F6}" dt="2023-07-10T19:36:38.067" v="267" actId="2696"/>
        <pc:sldMkLst>
          <pc:docMk/>
          <pc:sldMk cId="2880909745" sldId="262"/>
        </pc:sldMkLst>
      </pc:sldChg>
      <pc:sldChg chg="del">
        <pc:chgData name="Roberlei Alves Bertucci" userId="da83cc1f225e9f60" providerId="LiveId" clId="{681A15AF-F315-4989-9040-E012330EC1F6}" dt="2023-07-10T19:36:41.075" v="268" actId="2696"/>
        <pc:sldMkLst>
          <pc:docMk/>
          <pc:sldMk cId="2372968877" sldId="264"/>
        </pc:sldMkLst>
      </pc:sldChg>
      <pc:sldChg chg="addSp delSp modSp mod">
        <pc:chgData name="Roberlei Alves Bertucci" userId="da83cc1f225e9f60" providerId="LiveId" clId="{681A15AF-F315-4989-9040-E012330EC1F6}" dt="2023-07-10T19:36:25.778" v="263" actId="5793"/>
        <pc:sldMkLst>
          <pc:docMk/>
          <pc:sldMk cId="397072516" sldId="267"/>
        </pc:sldMkLst>
        <pc:spChg chg="mod">
          <ac:chgData name="Roberlei Alves Bertucci" userId="da83cc1f225e9f60" providerId="LiveId" clId="{681A15AF-F315-4989-9040-E012330EC1F6}" dt="2023-07-10T19:36:19.356" v="261" actId="20577"/>
          <ac:spMkLst>
            <pc:docMk/>
            <pc:sldMk cId="397072516" sldId="267"/>
            <ac:spMk id="2" creationId="{2D34CEF4-01D3-4AF7-9E84-F43030ACA972}"/>
          </ac:spMkLst>
        </pc:spChg>
        <pc:spChg chg="del">
          <ac:chgData name="Roberlei Alves Bertucci" userId="da83cc1f225e9f60" providerId="LiveId" clId="{681A15AF-F315-4989-9040-E012330EC1F6}" dt="2023-07-10T19:36:23.302" v="262" actId="478"/>
          <ac:spMkLst>
            <pc:docMk/>
            <pc:sldMk cId="397072516" sldId="267"/>
            <ac:spMk id="3" creationId="{31EFD88C-EC41-4850-9D1D-676D6AEE0358}"/>
          </ac:spMkLst>
        </pc:spChg>
        <pc:spChg chg="add mod">
          <ac:chgData name="Roberlei Alves Bertucci" userId="da83cc1f225e9f60" providerId="LiveId" clId="{681A15AF-F315-4989-9040-E012330EC1F6}" dt="2023-07-10T19:36:25.778" v="263" actId="5793"/>
          <ac:spMkLst>
            <pc:docMk/>
            <pc:sldMk cId="397072516" sldId="267"/>
            <ac:spMk id="6" creationId="{C7C6F3D3-F7E7-D4F4-4B37-40863D053FB4}"/>
          </ac:spMkLst>
        </pc:spChg>
      </pc:sldChg>
      <pc:sldChg chg="addSp modSp mod setBg">
        <pc:chgData name="Roberlei Alves Bertucci" userId="da83cc1f225e9f60" providerId="LiveId" clId="{681A15AF-F315-4989-9040-E012330EC1F6}" dt="2023-07-10T19:51:23.431" v="1133" actId="20577"/>
        <pc:sldMkLst>
          <pc:docMk/>
          <pc:sldMk cId="972119640" sldId="278"/>
        </pc:sldMkLst>
        <pc:spChg chg="mod">
          <ac:chgData name="Roberlei Alves Bertucci" userId="da83cc1f225e9f60" providerId="LiveId" clId="{681A15AF-F315-4989-9040-E012330EC1F6}" dt="2023-07-10T19:51:18.307" v="1129" actId="26606"/>
          <ac:spMkLst>
            <pc:docMk/>
            <pc:sldMk cId="972119640" sldId="278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51:23.431" v="1133" actId="20577"/>
          <ac:spMkLst>
            <pc:docMk/>
            <pc:sldMk cId="972119640" sldId="278"/>
            <ac:spMk id="9" creationId="{BD7A042F-C8CA-B35B-89DF-34362F196E18}"/>
          </ac:spMkLst>
        </pc:spChg>
        <pc:spChg chg="add">
          <ac:chgData name="Roberlei Alves Bertucci" userId="da83cc1f225e9f60" providerId="LiveId" clId="{681A15AF-F315-4989-9040-E012330EC1F6}" dt="2023-07-10T19:51:18.307" v="1129" actId="26606"/>
          <ac:spMkLst>
            <pc:docMk/>
            <pc:sldMk cId="972119640" sldId="278"/>
            <ac:spMk id="14" creationId="{100EDD19-6802-4EC3-95CE-CFFAB042CFD6}"/>
          </ac:spMkLst>
        </pc:spChg>
        <pc:spChg chg="add">
          <ac:chgData name="Roberlei Alves Bertucci" userId="da83cc1f225e9f60" providerId="LiveId" clId="{681A15AF-F315-4989-9040-E012330EC1F6}" dt="2023-07-10T19:51:18.307" v="1129" actId="26606"/>
          <ac:spMkLst>
            <pc:docMk/>
            <pc:sldMk cId="972119640" sldId="278"/>
            <ac:spMk id="16" creationId="{DB17E863-922E-4C26-BD64-E8FD41D28661}"/>
          </ac:spMkLst>
        </pc:spChg>
      </pc:sldChg>
      <pc:sldChg chg="addSp modSp mod setBg">
        <pc:chgData name="Roberlei Alves Bertucci" userId="da83cc1f225e9f60" providerId="LiveId" clId="{681A15AF-F315-4989-9040-E012330EC1F6}" dt="2023-07-10T19:50:53.317" v="1128" actId="20577"/>
        <pc:sldMkLst>
          <pc:docMk/>
          <pc:sldMk cId="2214742406" sldId="282"/>
        </pc:sldMkLst>
        <pc:spChg chg="mod">
          <ac:chgData name="Roberlei Alves Bertucci" userId="da83cc1f225e9f60" providerId="LiveId" clId="{681A15AF-F315-4989-9040-E012330EC1F6}" dt="2023-07-10T19:50:46.857" v="1122" actId="26606"/>
          <ac:spMkLst>
            <pc:docMk/>
            <pc:sldMk cId="2214742406" sldId="282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50:53.317" v="1128" actId="20577"/>
          <ac:spMkLst>
            <pc:docMk/>
            <pc:sldMk cId="2214742406" sldId="282"/>
            <ac:spMk id="9" creationId="{BD7A042F-C8CA-B35B-89DF-34362F196E18}"/>
          </ac:spMkLst>
        </pc:spChg>
        <pc:spChg chg="add">
          <ac:chgData name="Roberlei Alves Bertucci" userId="da83cc1f225e9f60" providerId="LiveId" clId="{681A15AF-F315-4989-9040-E012330EC1F6}" dt="2023-07-10T19:50:46.857" v="1122" actId="26606"/>
          <ac:spMkLst>
            <pc:docMk/>
            <pc:sldMk cId="2214742406" sldId="282"/>
            <ac:spMk id="14" creationId="{4DA718D0-4865-4629-8134-44F68D41D574}"/>
          </ac:spMkLst>
        </pc:spChg>
        <pc:spChg chg="add">
          <ac:chgData name="Roberlei Alves Bertucci" userId="da83cc1f225e9f60" providerId="LiveId" clId="{681A15AF-F315-4989-9040-E012330EC1F6}" dt="2023-07-10T19:50:46.857" v="1122" actId="26606"/>
          <ac:spMkLst>
            <pc:docMk/>
            <pc:sldMk cId="2214742406" sldId="282"/>
            <ac:spMk id="20" creationId="{CBC4F608-B4B8-48C3-9572-C0F061B1CD99}"/>
          </ac:spMkLst>
        </pc:spChg>
        <pc:grpChg chg="add">
          <ac:chgData name="Roberlei Alves Bertucci" userId="da83cc1f225e9f60" providerId="LiveId" clId="{681A15AF-F315-4989-9040-E012330EC1F6}" dt="2023-07-10T19:50:46.857" v="1122" actId="26606"/>
          <ac:grpSpMkLst>
            <pc:docMk/>
            <pc:sldMk cId="2214742406" sldId="282"/>
            <ac:grpSpMk id="16" creationId="{65167ED7-6315-43AB-B1B6-C326D5FD8F84}"/>
          </ac:grpSpMkLst>
        </pc:grpChg>
      </pc:sldChg>
      <pc:sldChg chg="addSp modSp mod setBg">
        <pc:chgData name="Roberlei Alves Bertucci" userId="da83cc1f225e9f60" providerId="LiveId" clId="{681A15AF-F315-4989-9040-E012330EC1F6}" dt="2023-07-10T19:50:39.577" v="1121" actId="5793"/>
        <pc:sldMkLst>
          <pc:docMk/>
          <pc:sldMk cId="2406143759" sldId="283"/>
        </pc:sldMkLst>
        <pc:spChg chg="mod">
          <ac:chgData name="Roberlei Alves Bertucci" userId="da83cc1f225e9f60" providerId="LiveId" clId="{681A15AF-F315-4989-9040-E012330EC1F6}" dt="2023-07-10T19:50:36.824" v="1119" actId="26606"/>
          <ac:spMkLst>
            <pc:docMk/>
            <pc:sldMk cId="2406143759" sldId="283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50:39.577" v="1121" actId="5793"/>
          <ac:spMkLst>
            <pc:docMk/>
            <pc:sldMk cId="2406143759" sldId="283"/>
            <ac:spMk id="9" creationId="{BD7A042F-C8CA-B35B-89DF-34362F196E18}"/>
          </ac:spMkLst>
        </pc:spChg>
        <pc:spChg chg="add">
          <ac:chgData name="Roberlei Alves Bertucci" userId="da83cc1f225e9f60" providerId="LiveId" clId="{681A15AF-F315-4989-9040-E012330EC1F6}" dt="2023-07-10T19:50:36.824" v="1119" actId="26606"/>
          <ac:spMkLst>
            <pc:docMk/>
            <pc:sldMk cId="2406143759" sldId="283"/>
            <ac:spMk id="14" creationId="{B6CDA21F-E7AF-4C75-8395-33F58D5B0E45}"/>
          </ac:spMkLst>
        </pc:spChg>
        <pc:spChg chg="add">
          <ac:chgData name="Roberlei Alves Bertucci" userId="da83cc1f225e9f60" providerId="LiveId" clId="{681A15AF-F315-4989-9040-E012330EC1F6}" dt="2023-07-10T19:50:36.824" v="1119" actId="26606"/>
          <ac:spMkLst>
            <pc:docMk/>
            <pc:sldMk cId="2406143759" sldId="283"/>
            <ac:spMk id="21" creationId="{D5B0017B-2ECA-49AF-B397-DC140825DF8D}"/>
          </ac:spMkLst>
        </pc:spChg>
        <pc:grpChg chg="add">
          <ac:chgData name="Roberlei Alves Bertucci" userId="da83cc1f225e9f60" providerId="LiveId" clId="{681A15AF-F315-4989-9040-E012330EC1F6}" dt="2023-07-10T19:50:36.824" v="1119" actId="26606"/>
          <ac:grpSpMkLst>
            <pc:docMk/>
            <pc:sldMk cId="2406143759" sldId="283"/>
            <ac:grpSpMk id="16" creationId="{AE1C45F0-260A-458C-96ED-C1F6D2151219}"/>
          </ac:grpSpMkLst>
        </pc:grpChg>
        <pc:cxnChg chg="add">
          <ac:chgData name="Roberlei Alves Bertucci" userId="da83cc1f225e9f60" providerId="LiveId" clId="{681A15AF-F315-4989-9040-E012330EC1F6}" dt="2023-07-10T19:50:36.824" v="1119" actId="26606"/>
          <ac:cxnSpMkLst>
            <pc:docMk/>
            <pc:sldMk cId="2406143759" sldId="283"/>
            <ac:cxnSpMk id="23" creationId="{6CF1BAF6-AD41-4082-B212-8A1F9A2E8779}"/>
          </ac:cxnSpMkLst>
        </pc:cxnChg>
      </pc:sldChg>
      <pc:sldChg chg="addSp modSp mod setBg">
        <pc:chgData name="Roberlei Alves Bertucci" userId="da83cc1f225e9f60" providerId="LiveId" clId="{681A15AF-F315-4989-9040-E012330EC1F6}" dt="2023-07-10T19:50:28.454" v="1118" actId="5793"/>
        <pc:sldMkLst>
          <pc:docMk/>
          <pc:sldMk cId="3592046287" sldId="284"/>
        </pc:sldMkLst>
        <pc:spChg chg="mod">
          <ac:chgData name="Roberlei Alves Bertucci" userId="da83cc1f225e9f60" providerId="LiveId" clId="{681A15AF-F315-4989-9040-E012330EC1F6}" dt="2023-07-10T19:50:24.489" v="1116" actId="26606"/>
          <ac:spMkLst>
            <pc:docMk/>
            <pc:sldMk cId="3592046287" sldId="284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50:28.454" v="1118" actId="5793"/>
          <ac:spMkLst>
            <pc:docMk/>
            <pc:sldMk cId="3592046287" sldId="284"/>
            <ac:spMk id="9" creationId="{BD7A042F-C8CA-B35B-89DF-34362F196E18}"/>
          </ac:spMkLst>
        </pc:spChg>
        <pc:spChg chg="add">
          <ac:chgData name="Roberlei Alves Bertucci" userId="da83cc1f225e9f60" providerId="LiveId" clId="{681A15AF-F315-4989-9040-E012330EC1F6}" dt="2023-07-10T19:50:24.489" v="1116" actId="26606"/>
          <ac:spMkLst>
            <pc:docMk/>
            <pc:sldMk cId="3592046287" sldId="284"/>
            <ac:spMk id="14" creationId="{DBF61EA3-B236-439E-9C0B-340980D56BEE}"/>
          </ac:spMkLst>
        </pc:spChg>
        <pc:spChg chg="add">
          <ac:chgData name="Roberlei Alves Bertucci" userId="da83cc1f225e9f60" providerId="LiveId" clId="{681A15AF-F315-4989-9040-E012330EC1F6}" dt="2023-07-10T19:50:24.489" v="1116" actId="26606"/>
          <ac:spMkLst>
            <pc:docMk/>
            <pc:sldMk cId="3592046287" sldId="284"/>
            <ac:spMk id="20" creationId="{E659831F-0D9A-4C63-9EBB-8435B85A440F}"/>
          </ac:spMkLst>
        </pc:spChg>
        <pc:grpChg chg="add">
          <ac:chgData name="Roberlei Alves Bertucci" userId="da83cc1f225e9f60" providerId="LiveId" clId="{681A15AF-F315-4989-9040-E012330EC1F6}" dt="2023-07-10T19:50:24.489" v="1116" actId="26606"/>
          <ac:grpSpMkLst>
            <pc:docMk/>
            <pc:sldMk cId="3592046287" sldId="284"/>
            <ac:grpSpMk id="16" creationId="{28FAF094-D087-493F-8DF9-A486C2D6BBAA}"/>
          </ac:grpSpMkLst>
        </pc:grpChg>
      </pc:sldChg>
      <pc:sldChg chg="addSp delSp modSp mod setBg">
        <pc:chgData name="Roberlei Alves Bertucci" userId="da83cc1f225e9f60" providerId="LiveId" clId="{681A15AF-F315-4989-9040-E012330EC1F6}" dt="2023-07-10T19:52:48.759" v="1147" actId="20577"/>
        <pc:sldMkLst>
          <pc:docMk/>
          <pc:sldMk cId="1072936824" sldId="286"/>
        </pc:sldMkLst>
        <pc:spChg chg="mod">
          <ac:chgData name="Roberlei Alves Bertucci" userId="da83cc1f225e9f60" providerId="LiveId" clId="{681A15AF-F315-4989-9040-E012330EC1F6}" dt="2023-07-10T19:49:59.776" v="1109" actId="26606"/>
          <ac:spMkLst>
            <pc:docMk/>
            <pc:sldMk cId="1072936824" sldId="286"/>
            <ac:spMk id="2" creationId="{4F7983C7-4A55-10EA-ABE7-E7897B0F6072}"/>
          </ac:spMkLst>
        </pc:spChg>
        <pc:spChg chg="add del mod">
          <ac:chgData name="Roberlei Alves Bertucci" userId="da83cc1f225e9f60" providerId="LiveId" clId="{681A15AF-F315-4989-9040-E012330EC1F6}" dt="2023-07-10T19:50:05.518" v="1113" actId="26606"/>
          <ac:spMkLst>
            <pc:docMk/>
            <pc:sldMk cId="1072936824" sldId="286"/>
            <ac:spMk id="3" creationId="{0B635FDD-36FB-5BAA-6776-22AD084DC0CE}"/>
          </ac:spMkLst>
        </pc:spChg>
        <pc:spChg chg="mod">
          <ac:chgData name="Roberlei Alves Bertucci" userId="da83cc1f225e9f60" providerId="LiveId" clId="{681A15AF-F315-4989-9040-E012330EC1F6}" dt="2023-07-10T19:52:48.759" v="1147" actId="20577"/>
          <ac:spMkLst>
            <pc:docMk/>
            <pc:sldMk cId="1072936824" sldId="286"/>
            <ac:spMk id="4" creationId="{EC7EE0A7-A335-7432-DC14-D83BBB37ECE2}"/>
          </ac:spMkLst>
        </pc:spChg>
        <pc:spChg chg="add del">
          <ac:chgData name="Roberlei Alves Bertucci" userId="da83cc1f225e9f60" providerId="LiveId" clId="{681A15AF-F315-4989-9040-E012330EC1F6}" dt="2023-07-10T19:49:55.723" v="1105" actId="26606"/>
          <ac:spMkLst>
            <pc:docMk/>
            <pc:sldMk cId="1072936824" sldId="286"/>
            <ac:spMk id="9" creationId="{21739CA5-F0F5-48E1-8E8C-F24B71827E46}"/>
          </ac:spMkLst>
        </pc:spChg>
        <pc:spChg chg="add del">
          <ac:chgData name="Roberlei Alves Bertucci" userId="da83cc1f225e9f60" providerId="LiveId" clId="{681A15AF-F315-4989-9040-E012330EC1F6}" dt="2023-07-10T19:49:55.723" v="1105" actId="26606"/>
          <ac:spMkLst>
            <pc:docMk/>
            <pc:sldMk cId="1072936824" sldId="286"/>
            <ac:spMk id="11" creationId="{3EAD2937-F230-41D4-B9C5-975B129BFC20}"/>
          </ac:spMkLst>
        </pc:spChg>
        <pc:spChg chg="add del">
          <ac:chgData name="Roberlei Alves Bertucci" userId="da83cc1f225e9f60" providerId="LiveId" clId="{681A15AF-F315-4989-9040-E012330EC1F6}" dt="2023-07-10T19:49:55.723" v="1105" actId="26606"/>
          <ac:spMkLst>
            <pc:docMk/>
            <pc:sldMk cId="1072936824" sldId="286"/>
            <ac:spMk id="13" creationId="{CCD444A3-C338-4886-B7F1-4BA2AF46EB64}"/>
          </ac:spMkLst>
        </pc:spChg>
        <pc:spChg chg="add del">
          <ac:chgData name="Roberlei Alves Bertucci" userId="da83cc1f225e9f60" providerId="LiveId" clId="{681A15AF-F315-4989-9040-E012330EC1F6}" dt="2023-07-10T19:49:56.476" v="1107" actId="26606"/>
          <ac:spMkLst>
            <pc:docMk/>
            <pc:sldMk cId="1072936824" sldId="286"/>
            <ac:spMk id="15" creationId="{E35A04CF-97D4-4FF7-B359-C546B1F62E54}"/>
          </ac:spMkLst>
        </pc:spChg>
        <pc:spChg chg="add del">
          <ac:chgData name="Roberlei Alves Bertucci" userId="da83cc1f225e9f60" providerId="LiveId" clId="{681A15AF-F315-4989-9040-E012330EC1F6}" dt="2023-07-10T19:49:56.476" v="1107" actId="26606"/>
          <ac:spMkLst>
            <pc:docMk/>
            <pc:sldMk cId="1072936824" sldId="286"/>
            <ac:spMk id="16" creationId="{1DE7243B-5109-444B-8FAF-7437C66BC0E9}"/>
          </ac:spMkLst>
        </pc:spChg>
        <pc:spChg chg="add del">
          <ac:chgData name="Roberlei Alves Bertucci" userId="da83cc1f225e9f60" providerId="LiveId" clId="{681A15AF-F315-4989-9040-E012330EC1F6}" dt="2023-07-10T19:49:56.476" v="1107" actId="26606"/>
          <ac:spMkLst>
            <pc:docMk/>
            <pc:sldMk cId="1072936824" sldId="286"/>
            <ac:spMk id="17" creationId="{4C5D6221-DA7B-4611-AA26-7D8E349FDE96}"/>
          </ac:spMkLst>
        </pc:spChg>
        <pc:spChg chg="add del">
          <ac:chgData name="Roberlei Alves Bertucci" userId="da83cc1f225e9f60" providerId="LiveId" clId="{681A15AF-F315-4989-9040-E012330EC1F6}" dt="2023-07-10T19:49:59.776" v="1109" actId="26606"/>
          <ac:spMkLst>
            <pc:docMk/>
            <pc:sldMk cId="1072936824" sldId="286"/>
            <ac:spMk id="19" creationId="{B36F400F-DF28-43BC-8D8E-4929793B392A}"/>
          </ac:spMkLst>
        </pc:spChg>
        <pc:graphicFrameChg chg="add del">
          <ac:chgData name="Roberlei Alves Bertucci" userId="da83cc1f225e9f60" providerId="LiveId" clId="{681A15AF-F315-4989-9040-E012330EC1F6}" dt="2023-07-10T19:50:02.606" v="1111" actId="26606"/>
          <ac:graphicFrameMkLst>
            <pc:docMk/>
            <pc:sldMk cId="1072936824" sldId="286"/>
            <ac:graphicFrameMk id="6" creationId="{CD4830EC-00E5-BFE7-1E18-06AF93B6C78A}"/>
          </ac:graphicFrameMkLst>
        </pc:graphicFrameChg>
        <pc:graphicFrameChg chg="add del">
          <ac:chgData name="Roberlei Alves Bertucci" userId="da83cc1f225e9f60" providerId="LiveId" clId="{681A15AF-F315-4989-9040-E012330EC1F6}" dt="2023-07-10T19:50:05.518" v="1113" actId="26606"/>
          <ac:graphicFrameMkLst>
            <pc:docMk/>
            <pc:sldMk cId="1072936824" sldId="286"/>
            <ac:graphicFrameMk id="8" creationId="{5D9D0AE1-3905-55DF-F951-4C24486CDB8F}"/>
          </ac:graphicFrameMkLst>
        </pc:graphicFrameChg>
      </pc:sldChg>
      <pc:sldChg chg="addSp delSp modSp mod setBg">
        <pc:chgData name="Roberlei Alves Bertucci" userId="da83cc1f225e9f60" providerId="LiveId" clId="{681A15AF-F315-4989-9040-E012330EC1F6}" dt="2023-07-10T19:53:12.080" v="1148" actId="5793"/>
        <pc:sldMkLst>
          <pc:docMk/>
          <pc:sldMk cId="2292372406" sldId="288"/>
        </pc:sldMkLst>
        <pc:spChg chg="mod">
          <ac:chgData name="Roberlei Alves Bertucci" userId="da83cc1f225e9f60" providerId="LiveId" clId="{681A15AF-F315-4989-9040-E012330EC1F6}" dt="2023-07-10T19:49:33.582" v="1102" actId="26606"/>
          <ac:spMkLst>
            <pc:docMk/>
            <pc:sldMk cId="2292372406" sldId="288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53:12.080" v="1148" actId="5793"/>
          <ac:spMkLst>
            <pc:docMk/>
            <pc:sldMk cId="2292372406" sldId="288"/>
            <ac:spMk id="9" creationId="{BD7A042F-C8CA-B35B-89DF-34362F196E18}"/>
          </ac:spMkLst>
        </pc:spChg>
        <pc:spChg chg="add del">
          <ac:chgData name="Roberlei Alves Bertucci" userId="da83cc1f225e9f60" providerId="LiveId" clId="{681A15AF-F315-4989-9040-E012330EC1F6}" dt="2023-07-10T19:49:33.576" v="1101" actId="26606"/>
          <ac:spMkLst>
            <pc:docMk/>
            <pc:sldMk cId="2292372406" sldId="288"/>
            <ac:spMk id="14" creationId="{8B9AA7C6-5E5A-498E-A6DF-A943376E09BC}"/>
          </ac:spMkLst>
        </pc:spChg>
        <pc:spChg chg="add del">
          <ac:chgData name="Roberlei Alves Bertucci" userId="da83cc1f225e9f60" providerId="LiveId" clId="{681A15AF-F315-4989-9040-E012330EC1F6}" dt="2023-07-10T19:49:33.576" v="1101" actId="26606"/>
          <ac:spMkLst>
            <pc:docMk/>
            <pc:sldMk cId="2292372406" sldId="288"/>
            <ac:spMk id="20" creationId="{81E140AE-0ABF-47C8-BF32-7D2F0CF2BA44}"/>
          </ac:spMkLst>
        </pc:spChg>
        <pc:spChg chg="add del">
          <ac:chgData name="Roberlei Alves Bertucci" userId="da83cc1f225e9f60" providerId="LiveId" clId="{681A15AF-F315-4989-9040-E012330EC1F6}" dt="2023-07-10T19:49:33.576" v="1101" actId="26606"/>
          <ac:spMkLst>
            <pc:docMk/>
            <pc:sldMk cId="2292372406" sldId="288"/>
            <ac:spMk id="22" creationId="{CBC4F608-B4B8-48C3-9572-C0F061B1CD99}"/>
          </ac:spMkLst>
        </pc:spChg>
        <pc:spChg chg="add">
          <ac:chgData name="Roberlei Alves Bertucci" userId="da83cc1f225e9f60" providerId="LiveId" clId="{681A15AF-F315-4989-9040-E012330EC1F6}" dt="2023-07-10T19:49:33.582" v="1102" actId="26606"/>
          <ac:spMkLst>
            <pc:docMk/>
            <pc:sldMk cId="2292372406" sldId="288"/>
            <ac:spMk id="24" creationId="{DBF61EA3-B236-439E-9C0B-340980D56BEE}"/>
          </ac:spMkLst>
        </pc:spChg>
        <pc:spChg chg="add">
          <ac:chgData name="Roberlei Alves Bertucci" userId="da83cc1f225e9f60" providerId="LiveId" clId="{681A15AF-F315-4989-9040-E012330EC1F6}" dt="2023-07-10T19:49:33.582" v="1102" actId="26606"/>
          <ac:spMkLst>
            <pc:docMk/>
            <pc:sldMk cId="2292372406" sldId="288"/>
            <ac:spMk id="27" creationId="{E659831F-0D9A-4C63-9EBB-8435B85A440F}"/>
          </ac:spMkLst>
        </pc:spChg>
        <pc:grpChg chg="add del">
          <ac:chgData name="Roberlei Alves Bertucci" userId="da83cc1f225e9f60" providerId="LiveId" clId="{681A15AF-F315-4989-9040-E012330EC1F6}" dt="2023-07-10T19:49:33.576" v="1101" actId="26606"/>
          <ac:grpSpMkLst>
            <pc:docMk/>
            <pc:sldMk cId="2292372406" sldId="288"/>
            <ac:grpSpMk id="16" creationId="{83EAB11A-76F7-48F4-9B4F-5BFDF4BF9670}"/>
          </ac:grpSpMkLst>
        </pc:grpChg>
        <pc:grpChg chg="add">
          <ac:chgData name="Roberlei Alves Bertucci" userId="da83cc1f225e9f60" providerId="LiveId" clId="{681A15AF-F315-4989-9040-E012330EC1F6}" dt="2023-07-10T19:49:33.582" v="1102" actId="26606"/>
          <ac:grpSpMkLst>
            <pc:docMk/>
            <pc:sldMk cId="2292372406" sldId="288"/>
            <ac:grpSpMk id="25" creationId="{28FAF094-D087-493F-8DF9-A486C2D6BBAA}"/>
          </ac:grpSpMkLst>
        </pc:grpChg>
      </pc:sldChg>
      <pc:sldChg chg="addSp modSp mod setBg">
        <pc:chgData name="Roberlei Alves Bertucci" userId="da83cc1f225e9f60" providerId="LiveId" clId="{681A15AF-F315-4989-9040-E012330EC1F6}" dt="2023-07-10T19:53:21.205" v="1149" actId="5793"/>
        <pc:sldMkLst>
          <pc:docMk/>
          <pc:sldMk cId="3784841253" sldId="289"/>
        </pc:sldMkLst>
        <pc:spChg chg="mod">
          <ac:chgData name="Roberlei Alves Bertucci" userId="da83cc1f225e9f60" providerId="LiveId" clId="{681A15AF-F315-4989-9040-E012330EC1F6}" dt="2023-07-10T19:49:22.099" v="1099" actId="26606"/>
          <ac:spMkLst>
            <pc:docMk/>
            <pc:sldMk cId="3784841253" sldId="289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53:21.205" v="1149" actId="5793"/>
          <ac:spMkLst>
            <pc:docMk/>
            <pc:sldMk cId="3784841253" sldId="289"/>
            <ac:spMk id="9" creationId="{BD7A042F-C8CA-B35B-89DF-34362F196E18}"/>
          </ac:spMkLst>
        </pc:spChg>
        <pc:spChg chg="add">
          <ac:chgData name="Roberlei Alves Bertucci" userId="da83cc1f225e9f60" providerId="LiveId" clId="{681A15AF-F315-4989-9040-E012330EC1F6}" dt="2023-07-10T19:49:22.099" v="1099" actId="26606"/>
          <ac:spMkLst>
            <pc:docMk/>
            <pc:sldMk cId="3784841253" sldId="289"/>
            <ac:spMk id="14" creationId="{B6CDA21F-E7AF-4C75-8395-33F58D5B0E45}"/>
          </ac:spMkLst>
        </pc:spChg>
        <pc:spChg chg="add">
          <ac:chgData name="Roberlei Alves Bertucci" userId="da83cc1f225e9f60" providerId="LiveId" clId="{681A15AF-F315-4989-9040-E012330EC1F6}" dt="2023-07-10T19:49:22.099" v="1099" actId="26606"/>
          <ac:spMkLst>
            <pc:docMk/>
            <pc:sldMk cId="3784841253" sldId="289"/>
            <ac:spMk id="21" creationId="{D5B0017B-2ECA-49AF-B397-DC140825DF8D}"/>
          </ac:spMkLst>
        </pc:spChg>
        <pc:grpChg chg="add">
          <ac:chgData name="Roberlei Alves Bertucci" userId="da83cc1f225e9f60" providerId="LiveId" clId="{681A15AF-F315-4989-9040-E012330EC1F6}" dt="2023-07-10T19:49:22.099" v="1099" actId="26606"/>
          <ac:grpSpMkLst>
            <pc:docMk/>
            <pc:sldMk cId="3784841253" sldId="289"/>
            <ac:grpSpMk id="16" creationId="{AE1C45F0-260A-458C-96ED-C1F6D2151219}"/>
          </ac:grpSpMkLst>
        </pc:grpChg>
        <pc:cxnChg chg="add">
          <ac:chgData name="Roberlei Alves Bertucci" userId="da83cc1f225e9f60" providerId="LiveId" clId="{681A15AF-F315-4989-9040-E012330EC1F6}" dt="2023-07-10T19:49:22.099" v="1099" actId="26606"/>
          <ac:cxnSpMkLst>
            <pc:docMk/>
            <pc:sldMk cId="3784841253" sldId="289"/>
            <ac:cxnSpMk id="23" creationId="{6CF1BAF6-AD41-4082-B212-8A1F9A2E8779}"/>
          </ac:cxnSpMkLst>
        </pc:cxnChg>
      </pc:sldChg>
      <pc:sldChg chg="modSp add mod ord">
        <pc:chgData name="Roberlei Alves Bertucci" userId="da83cc1f225e9f60" providerId="LiveId" clId="{681A15AF-F315-4989-9040-E012330EC1F6}" dt="2023-07-10T19:26:20.639" v="40" actId="5793"/>
        <pc:sldMkLst>
          <pc:docMk/>
          <pc:sldMk cId="4024150635" sldId="293"/>
        </pc:sldMkLst>
        <pc:spChg chg="mod">
          <ac:chgData name="Roberlei Alves Bertucci" userId="da83cc1f225e9f60" providerId="LiveId" clId="{681A15AF-F315-4989-9040-E012330EC1F6}" dt="2023-07-10T19:25:49.779" v="23" actId="20577"/>
          <ac:spMkLst>
            <pc:docMk/>
            <pc:sldMk cId="4024150635" sldId="293"/>
            <ac:spMk id="2" creationId="{4F7983C7-4A55-10EA-ABE7-E7897B0F6072}"/>
          </ac:spMkLst>
        </pc:spChg>
        <pc:spChg chg="mod">
          <ac:chgData name="Roberlei Alves Bertucci" userId="da83cc1f225e9f60" providerId="LiveId" clId="{681A15AF-F315-4989-9040-E012330EC1F6}" dt="2023-07-10T19:26:20.639" v="40" actId="5793"/>
          <ac:spMkLst>
            <pc:docMk/>
            <pc:sldMk cId="4024150635" sldId="293"/>
            <ac:spMk id="3" creationId="{0B635FDD-36FB-5BAA-6776-22AD084DC0CE}"/>
          </ac:spMkLst>
        </pc:spChg>
        <pc:spChg chg="mod">
          <ac:chgData name="Roberlei Alves Bertucci" userId="da83cc1f225e9f60" providerId="LiveId" clId="{681A15AF-F315-4989-9040-E012330EC1F6}" dt="2023-07-10T19:24:51.022" v="14" actId="20577"/>
          <ac:spMkLst>
            <pc:docMk/>
            <pc:sldMk cId="4024150635" sldId="293"/>
            <ac:spMk id="4" creationId="{EC7EE0A7-A335-7432-DC14-D83BBB37ECE2}"/>
          </ac:spMkLst>
        </pc:spChg>
      </pc:sldChg>
      <pc:sldChg chg="modSp add mod ord">
        <pc:chgData name="Roberlei Alves Bertucci" userId="da83cc1f225e9f60" providerId="LiveId" clId="{681A15AF-F315-4989-9040-E012330EC1F6}" dt="2023-07-10T19:28:32.251" v="195" actId="1076"/>
        <pc:sldMkLst>
          <pc:docMk/>
          <pc:sldMk cId="916908989" sldId="294"/>
        </pc:sldMkLst>
        <pc:spChg chg="mod">
          <ac:chgData name="Roberlei Alves Bertucci" userId="da83cc1f225e9f60" providerId="LiveId" clId="{681A15AF-F315-4989-9040-E012330EC1F6}" dt="2023-07-10T19:28:32.251" v="195" actId="1076"/>
          <ac:spMkLst>
            <pc:docMk/>
            <pc:sldMk cId="916908989" sldId="294"/>
            <ac:spMk id="3" creationId="{C01460B4-0951-4CE0-104F-97530D7FF081}"/>
          </ac:spMkLst>
        </pc:spChg>
        <pc:spChg chg="mod">
          <ac:chgData name="Roberlei Alves Bertucci" userId="da83cc1f225e9f60" providerId="LiveId" clId="{681A15AF-F315-4989-9040-E012330EC1F6}" dt="2023-07-10T19:26:59.939" v="48" actId="20577"/>
          <ac:spMkLst>
            <pc:docMk/>
            <pc:sldMk cId="916908989" sldId="294"/>
            <ac:spMk id="8" creationId="{E5585411-DE61-42EC-8DAB-BA853F129791}"/>
          </ac:spMkLst>
        </pc:spChg>
      </pc:sldChg>
      <pc:sldChg chg="addSp modSp add mod ord setBg">
        <pc:chgData name="Roberlei Alves Bertucci" userId="da83cc1f225e9f60" providerId="LiveId" clId="{681A15AF-F315-4989-9040-E012330EC1F6}" dt="2023-07-10T19:54:06.916" v="1164" actId="255"/>
        <pc:sldMkLst>
          <pc:docMk/>
          <pc:sldMk cId="2345863663" sldId="295"/>
        </pc:sldMkLst>
        <pc:spChg chg="mod">
          <ac:chgData name="Roberlei Alves Bertucci" userId="da83cc1f225e9f60" providerId="LiveId" clId="{681A15AF-F315-4989-9040-E012330EC1F6}" dt="2023-07-10T19:53:55.069" v="1159" actId="20577"/>
          <ac:spMkLst>
            <pc:docMk/>
            <pc:sldMk cId="2345863663" sldId="295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54:06.916" v="1164" actId="255"/>
          <ac:spMkLst>
            <pc:docMk/>
            <pc:sldMk cId="2345863663" sldId="295"/>
            <ac:spMk id="9" creationId="{BD7A042F-C8CA-B35B-89DF-34362F196E18}"/>
          </ac:spMkLst>
        </pc:spChg>
        <pc:spChg chg="add">
          <ac:chgData name="Roberlei Alves Bertucci" userId="da83cc1f225e9f60" providerId="LiveId" clId="{681A15AF-F315-4989-9040-E012330EC1F6}" dt="2023-07-10T19:48:35.436" v="1098" actId="26606"/>
          <ac:spMkLst>
            <pc:docMk/>
            <pc:sldMk cId="2345863663" sldId="295"/>
            <ac:spMk id="15" creationId="{F944E337-3E5D-4A1F-A5A1-2057F25B8A7B}"/>
          </ac:spMkLst>
        </pc:spChg>
        <pc:spChg chg="add">
          <ac:chgData name="Roberlei Alves Bertucci" userId="da83cc1f225e9f60" providerId="LiveId" clId="{681A15AF-F315-4989-9040-E012330EC1F6}" dt="2023-07-10T19:48:35.436" v="1098" actId="26606"/>
          <ac:spMkLst>
            <pc:docMk/>
            <pc:sldMk cId="2345863663" sldId="295"/>
            <ac:spMk id="17" creationId="{4DA50D69-7CF7-4844-B844-A2B821C77F24}"/>
          </ac:spMkLst>
        </pc:spChg>
        <pc:picChg chg="add">
          <ac:chgData name="Roberlei Alves Bertucci" userId="da83cc1f225e9f60" providerId="LiveId" clId="{681A15AF-F315-4989-9040-E012330EC1F6}" dt="2023-07-10T19:48:35.436" v="1098" actId="26606"/>
          <ac:picMkLst>
            <pc:docMk/>
            <pc:sldMk cId="2345863663" sldId="295"/>
            <ac:picMk id="11" creationId="{2E78E8A4-22C7-AAAE-72A1-2FD701B092EC}"/>
          </ac:picMkLst>
        </pc:picChg>
      </pc:sldChg>
      <pc:sldChg chg="modSp add mod ord">
        <pc:chgData name="Roberlei Alves Bertucci" userId="da83cc1f225e9f60" providerId="LiveId" clId="{681A15AF-F315-4989-9040-E012330EC1F6}" dt="2023-07-10T19:46:47.883" v="997" actId="6549"/>
        <pc:sldMkLst>
          <pc:docMk/>
          <pc:sldMk cId="1601601712" sldId="296"/>
        </pc:sldMkLst>
        <pc:spChg chg="mod">
          <ac:chgData name="Roberlei Alves Bertucci" userId="da83cc1f225e9f60" providerId="LiveId" clId="{681A15AF-F315-4989-9040-E012330EC1F6}" dt="2023-07-10T19:46:47.883" v="997" actId="6549"/>
          <ac:spMkLst>
            <pc:docMk/>
            <pc:sldMk cId="1601601712" sldId="296"/>
            <ac:spMk id="5" creationId="{64BD0A42-B011-4DBF-B5CD-6718A97E3C70}"/>
          </ac:spMkLst>
        </pc:spChg>
        <pc:spChg chg="mod">
          <ac:chgData name="Roberlei Alves Bertucci" userId="da83cc1f225e9f60" providerId="LiveId" clId="{681A15AF-F315-4989-9040-E012330EC1F6}" dt="2023-07-10T19:46:44.876" v="996" actId="1076"/>
          <ac:spMkLst>
            <pc:docMk/>
            <pc:sldMk cId="1601601712" sldId="296"/>
            <ac:spMk id="9" creationId="{BD7A042F-C8CA-B35B-89DF-34362F196E18}"/>
          </ac:spMkLst>
        </pc:spChg>
      </pc:sldChg>
      <pc:sldChg chg="addSp delSp modSp add mod setBg">
        <pc:chgData name="Roberlei Alves Bertucci" userId="da83cc1f225e9f60" providerId="LiveId" clId="{681A15AF-F315-4989-9040-E012330EC1F6}" dt="2023-07-10T19:55:15.319" v="1176" actId="1076"/>
        <pc:sldMkLst>
          <pc:docMk/>
          <pc:sldMk cId="995815479" sldId="297"/>
        </pc:sldMkLst>
        <pc:spChg chg="mod">
          <ac:chgData name="Roberlei Alves Bertucci" userId="da83cc1f225e9f60" providerId="LiveId" clId="{681A15AF-F315-4989-9040-E012330EC1F6}" dt="2023-07-10T19:55:15.319" v="1176" actId="1076"/>
          <ac:spMkLst>
            <pc:docMk/>
            <pc:sldMk cId="995815479" sldId="297"/>
            <ac:spMk id="5" creationId="{64BD0A42-B011-4DBF-B5CD-6718A97E3C70}"/>
          </ac:spMkLst>
        </pc:spChg>
        <pc:spChg chg="add del mod">
          <ac:chgData name="Roberlei Alves Bertucci" userId="da83cc1f225e9f60" providerId="LiveId" clId="{681A15AF-F315-4989-9040-E012330EC1F6}" dt="2023-07-10T19:47:43.038" v="1096" actId="26606"/>
          <ac:spMkLst>
            <pc:docMk/>
            <pc:sldMk cId="995815479" sldId="297"/>
            <ac:spMk id="9" creationId="{BD7A042F-C8CA-B35B-89DF-34362F196E18}"/>
          </ac:spMkLst>
        </pc:spChg>
        <pc:spChg chg="add del">
          <ac:chgData name="Roberlei Alves Bertucci" userId="da83cc1f225e9f60" providerId="LiveId" clId="{681A15AF-F315-4989-9040-E012330EC1F6}" dt="2023-07-10T19:47:43.021" v="1095" actId="26606"/>
          <ac:spMkLst>
            <pc:docMk/>
            <pc:sldMk cId="995815479" sldId="297"/>
            <ac:spMk id="19" creationId="{8870DEF6-46A2-D4F8-8BE6-91165D93ECC4}"/>
          </ac:spMkLst>
        </pc:spChg>
        <pc:spChg chg="add">
          <ac:chgData name="Roberlei Alves Bertucci" userId="da83cc1f225e9f60" providerId="LiveId" clId="{681A15AF-F315-4989-9040-E012330EC1F6}" dt="2023-07-10T19:47:43.038" v="1096" actId="26606"/>
          <ac:spMkLst>
            <pc:docMk/>
            <pc:sldMk cId="995815479" sldId="297"/>
            <ac:spMk id="21" creationId="{9B7AD9F6-8CE7-4299-8FC6-328F4DCD3FF9}"/>
          </ac:spMkLst>
        </pc:spChg>
        <pc:spChg chg="add">
          <ac:chgData name="Roberlei Alves Bertucci" userId="da83cc1f225e9f60" providerId="LiveId" clId="{681A15AF-F315-4989-9040-E012330EC1F6}" dt="2023-07-10T19:47:43.038" v="1096" actId="26606"/>
          <ac:spMkLst>
            <pc:docMk/>
            <pc:sldMk cId="995815479" sldId="297"/>
            <ac:spMk id="23" creationId="{82580482-BA80-420A-8A05-C58E97F26B21}"/>
          </ac:spMkLst>
        </pc:spChg>
        <pc:picChg chg="add del">
          <ac:chgData name="Roberlei Alves Bertucci" userId="da83cc1f225e9f60" providerId="LiveId" clId="{681A15AF-F315-4989-9040-E012330EC1F6}" dt="2023-07-10T19:47:39.969" v="1093" actId="26606"/>
          <ac:picMkLst>
            <pc:docMk/>
            <pc:sldMk cId="995815479" sldId="297"/>
            <ac:picMk id="11" creationId="{8E1ECC40-B793-0D18-FD1A-3E784C9CF29F}"/>
          </ac:picMkLst>
        </pc:picChg>
        <pc:picChg chg="add del">
          <ac:chgData name="Roberlei Alves Bertucci" userId="da83cc1f225e9f60" providerId="LiveId" clId="{681A15AF-F315-4989-9040-E012330EC1F6}" dt="2023-07-10T19:47:43.021" v="1095" actId="26606"/>
          <ac:picMkLst>
            <pc:docMk/>
            <pc:sldMk cId="995815479" sldId="297"/>
            <ac:picMk id="18" creationId="{1D7BB694-CBD0-5AC3-08DE-AB89A0ABACA3}"/>
          </ac:picMkLst>
        </pc:picChg>
        <pc:picChg chg="add">
          <ac:chgData name="Roberlei Alves Bertucci" userId="da83cc1f225e9f60" providerId="LiveId" clId="{681A15AF-F315-4989-9040-E012330EC1F6}" dt="2023-07-10T19:47:43.038" v="1096" actId="26606"/>
          <ac:picMkLst>
            <pc:docMk/>
            <pc:sldMk cId="995815479" sldId="297"/>
            <ac:picMk id="22" creationId="{232D3D8D-F8DC-B681-2EE8-0F229EC40674}"/>
          </ac:picMkLst>
        </pc:picChg>
        <pc:cxnChg chg="add del">
          <ac:chgData name="Roberlei Alves Bertucci" userId="da83cc1f225e9f60" providerId="LiveId" clId="{681A15AF-F315-4989-9040-E012330EC1F6}" dt="2023-07-10T19:47:39.969" v="1093" actId="26606"/>
          <ac:cxnSpMkLst>
            <pc:docMk/>
            <pc:sldMk cId="995815479" sldId="297"/>
            <ac:cxnSpMk id="15" creationId="{7667AA61-5C27-F30F-D229-06CBE5709F33}"/>
          </ac:cxnSpMkLst>
        </pc:cxnChg>
        <pc:cxnChg chg="add del">
          <ac:chgData name="Roberlei Alves Bertucci" userId="da83cc1f225e9f60" providerId="LiveId" clId="{681A15AF-F315-4989-9040-E012330EC1F6}" dt="2023-07-10T19:47:43.021" v="1095" actId="26606"/>
          <ac:cxnSpMkLst>
            <pc:docMk/>
            <pc:sldMk cId="995815479" sldId="297"/>
            <ac:cxnSpMk id="17" creationId="{522632D6-DED9-FDEC-FD9F-09FF0A4544C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C26B6D-4DD6-4BE7-8BCB-3A83262D0CC7}" type="datetime1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D529299-61FF-4B93-ADA6-2FD5975D6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111C1-F0A0-4391-9DBA-0219D80AAAC7}" type="datetime1">
              <a:rPr lang="pt-BR" smtClean="0"/>
              <a:pPr/>
              <a:t>10/07/2023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C849E9A-41F7-4779-A581-48A7C374A227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849E9A-41F7-4779-A581-48A7C374A22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952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272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187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Agora, que você restringiu o tópico, organize sua pesquisa em uma estrutura funcional. Há alguns padrões organizacionais comuns com base no tipo de pesquisa que você estiver fazendo. 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Estruturas organizacionais: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Causa e efeito: esse tipo de estrutura é excelente para explicar as causas e os efeitos de um tópico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Compare e contraste: nesse padrão você destaca as semelhanças e as diferenças do tópico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Explicar o processo: essa estrutura é ótima para delinear uma série de etapas a seguir;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Definição: use essa estrutura para garantir que seu público-alvo entenderá o que você quer passar usando ilustrações, dando definições e esclarecendo equívocos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Classificação: uma estrutura organizacional comum é agrupar como tópicos ou fatos da pesquisa. Por exemplo, em segurança na internet sobre aplicativos de mídia social, você pode organizar a pesquisa analisando cada aplicativo de mídia social por vez.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753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520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126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072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208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48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946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09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102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Agora, que você restringiu o tópico, organize sua pesquisa em uma estrutura funcional. Há alguns padrões organizacionais comuns com base no tipo de pesquisa que você estiver fazendo. 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Estruturas organizacionais: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Causa e efeito: esse tipo de estrutura é excelente para explicar as causas e os efeitos de um tópico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Compare e contraste: nesse padrão você destaca as semelhanças e as diferenças do tópico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Explicar o processo: essa estrutura é ótima para delinear uma série de etapas a seguir;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Definição: use essa estrutura para garantir que seu público-alvo entenderá o que você quer passar usando ilustrações, dando definições e esclarecendo equívocos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Classificação: uma estrutura organizacional comum é agrupar como tópicos ou fatos da pesquisa. Por exemplo, em segurança na internet sobre aplicativos de mídia social, você pode organizar a pesquisa analisando cada aplicativo de mídia social por vez.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984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471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2352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6541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8097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Após consultar várias fontes, será necessário restringir o tópico. Por exemplo, o tópico sobre segurança na internet é enorme, mas você pode restringir o tópico para incluir a segurança na internet em relação aos aplicativos de mídia social que os adolescentes estão usando excessivamente. Um tópico como esse é mais específico e será relevante para seus colegas. Algumas perguntas a levar em consideração para ajudar a restringir o tópico: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tópicos da pesquisa me interessam mais?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tópicos da pesquisa serão mais interessantes para meu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tópicos o público-alvo vai achar mais interessante? Chocante? Inspirador?</a:t>
            </a:r>
          </a:p>
          <a:p>
            <a:pPr marL="0" indent="0" rtl="0">
              <a:buFont typeface="Arial" panose="020B0604020202020204" pitchFamily="34" charset="0"/>
              <a:buNone/>
            </a:pPr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310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4060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63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93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000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301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471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Agora, que você restringiu o tópico, organize sua pesquisa em uma estrutura funcional. Há alguns padrões organizacionais comuns com base no tipo de pesquisa que você estiver fazendo. 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Estruturas organizacionais: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Causa e efeito: esse tipo de estrutura é excelente para explicar as causas e os efeitos de um tópico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Compare e contraste: nesse padrão você destaca as semelhanças e as diferenças do tópico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Explicar o processo: essa estrutura é ótima para delinear uma série de etapas a seguir;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Definição: use essa estrutura para garantir que seu público-alvo entenderá o que você quer passar usando ilustrações, dando definições e esclarecendo equívocos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Classificação: uma estrutura organizacional comum é agrupar como tópicos ou fatos da pesquisa. Por exemplo, em segurança na internet sobre aplicativos de mídia social, você pode organizar a pesquisa analisando cada aplicativo de mídia social por vez.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4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922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24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871FB6-2AA8-4C53-B837-ADF125743A2F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0B421D-AC33-4E60-8AB6-D4A7D7C4854C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DD5DD2-65F4-4E13-9B6C-42B94B8BC3D0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1FCC8-31C8-44EE-A95C-0B3D82D7C509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4C1DCF-10FB-4235-BC37-164FF40E24C4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2EF1DE-98AB-46F7-8AB1-03965178A851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994FF1-6FEF-4BAB-B981-9A5AD64626F2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0D5D8B-C498-4B97-AF3F-13A1761F84E9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6E1274-7FD6-4F78-87CA-D9FCC1E97699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32510-6C59-4E44-AE3C-54037C532970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C582E0-425F-4152-A859-4E1CFEFC72C8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5A67F1F-AEDA-48C5-992A-9ADF562A504C}" type="datetime1">
              <a:rPr lang="pt-BR" noProof="0" smtClean="0"/>
              <a:t>10/07/2023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6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Xe1WcarHI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8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os.utfpr.edu.br/sicite/sicite2021/paper/viewFile/8143/3609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positorio.utfpr.edu.br/jspui/handle/1/4377" TargetMode="External"/><Relationship Id="rId4" Type="http://schemas.openxmlformats.org/officeDocument/2006/relationships/hyperlink" Target="http://repositorio.utfpr.edu.br/jspui/handle/1/4260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bertucci@utfpr.edu.br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4522156"/>
            <a:ext cx="5609222" cy="1363215"/>
          </a:xfrm>
        </p:spPr>
        <p:txBody>
          <a:bodyPr rtlCol="0" anchor="t">
            <a:normAutofit/>
          </a:bodyPr>
          <a:lstStyle/>
          <a:p>
            <a:pPr algn="l" rtl="0"/>
            <a:r>
              <a:rPr lang="pt-BR" sz="4400" dirty="0" err="1">
                <a:latin typeface="Franklin Gothic Book" panose="020B0503020102020204" pitchFamily="34" charset="0"/>
                <a:cs typeface="Segoe UI" panose="020B0502040204020203" pitchFamily="34" charset="0"/>
              </a:rPr>
              <a:t>DLNotes</a:t>
            </a:r>
            <a:r>
              <a:rPr lang="pt-BR" sz="4400" dirty="0">
                <a:latin typeface="Franklin Gothic Book" panose="020B0503020102020204" pitchFamily="34" charset="0"/>
                <a:cs typeface="Segoe UI" panose="020B0502040204020203" pitchFamily="34" charset="0"/>
              </a:rPr>
              <a:t> nas aulas de português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253EE-4FA2-4843-BE27-C7D5B08FF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3945418"/>
            <a:ext cx="5609219" cy="576738"/>
          </a:xfrm>
        </p:spPr>
        <p:txBody>
          <a:bodyPr rtlCol="0" anchor="b">
            <a:normAutofit/>
          </a:bodyPr>
          <a:lstStyle/>
          <a:p>
            <a:pPr algn="l" rtl="0"/>
            <a:r>
              <a:rPr lang="pt-BR" sz="2000" dirty="0">
                <a:latin typeface="Franklin Gothic Book" panose="020B0503020102020204" pitchFamily="34" charset="0"/>
              </a:rPr>
              <a:t>Roberlei Alves Bertucci (UTFPR)</a:t>
            </a:r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Elemento gráfico 8" descr="Livro aberto">
            <a:extLst>
              <a:ext uri="{FF2B5EF4-FFF2-40B4-BE49-F238E27FC236}">
                <a16:creationId xmlns:a16="http://schemas.microsoft.com/office/drawing/2014/main" id="{93E427C7-0218-4592-82DA-2431E4BF8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5250" y="164573"/>
            <a:ext cx="1636279" cy="1636279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Elemento gráfico 4" descr="Chat">
            <a:extLst>
              <a:ext uri="{FF2B5EF4-FFF2-40B4-BE49-F238E27FC236}">
                <a16:creationId xmlns:a16="http://schemas.microsoft.com/office/drawing/2014/main" id="{EB71843F-0A0B-4317-B205-4B0A0B97C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0302" y="1293093"/>
            <a:ext cx="1827742" cy="1827742"/>
          </a:xfrm>
          <a:prstGeom prst="rect">
            <a:avLst/>
          </a:prstGeom>
        </p:spPr>
      </p:pic>
      <p:pic>
        <p:nvPicPr>
          <p:cNvPr id="7" name="Elemento gráfico 6" descr="Quadro-negro">
            <a:extLst>
              <a:ext uri="{FF2B5EF4-FFF2-40B4-BE49-F238E27FC236}">
                <a16:creationId xmlns:a16="http://schemas.microsoft.com/office/drawing/2014/main" id="{2696A1A4-8E43-47F6-A6DC-A9ADAB053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924" y="3621724"/>
            <a:ext cx="2594886" cy="2594886"/>
          </a:xfrm>
          <a:prstGeom prst="rect">
            <a:avLst/>
          </a:prstGeom>
        </p:spPr>
      </p:pic>
      <p:sp>
        <p:nvSpPr>
          <p:cNvPr id="41" name="Forma livre: Forma 40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orma livre: Forma 42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Elemento gráfico 10" descr="Livros na prateleira">
            <a:extLst>
              <a:ext uri="{FF2B5EF4-FFF2-40B4-BE49-F238E27FC236}">
                <a16:creationId xmlns:a16="http://schemas.microsoft.com/office/drawing/2014/main" id="{18A239E6-97C0-4A74-8E7A-C9FD39A8C9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25024" y="327889"/>
            <a:ext cx="2260711" cy="22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983C7-4A55-10EA-ABE7-E7897B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Avaliação dos informantes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35FDD-36FB-5BAA-6776-22AD084D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Os participantes utilizam tecnologias digitais em geral, mas </a:t>
            </a:r>
            <a:r>
              <a:rPr lang="pt-BR" b="1" dirty="0"/>
              <a:t>apenas três responderam que leem textos teóricos em suportes digitais</a:t>
            </a:r>
            <a:r>
              <a:rPr lang="pt-BR" dirty="0"/>
              <a:t>. </a:t>
            </a:r>
          </a:p>
          <a:p>
            <a:pPr algn="just"/>
            <a:r>
              <a:rPr lang="pt-BR" dirty="0"/>
              <a:t>A maioria considerou a interface da ferramenta atraente (75%).</a:t>
            </a:r>
          </a:p>
          <a:p>
            <a:pPr algn="just"/>
            <a:r>
              <a:rPr lang="pt-BR" dirty="0"/>
              <a:t>87,5% consideraram que a navegação pela ferramenta é de fácil acesso. </a:t>
            </a:r>
          </a:p>
          <a:p>
            <a:pPr algn="just"/>
            <a:r>
              <a:rPr lang="pt-BR" sz="2800" dirty="0"/>
              <a:t>Todos concordaram que a </a:t>
            </a:r>
            <a:r>
              <a:rPr lang="pt-BR" sz="2800" dirty="0" err="1"/>
              <a:t>DLNotes</a:t>
            </a:r>
            <a:r>
              <a:rPr lang="pt-BR" sz="2800" dirty="0"/>
              <a:t> potencializa novas aprendizagens e 75% que ela propicia interação entre aluno e professor.</a:t>
            </a:r>
            <a:endParaRPr lang="pt-BR" dirty="0"/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7EE0A7-A335-7432-DC14-D83BBB37ECE2}"/>
              </a:ext>
            </a:extLst>
          </p:cNvPr>
          <p:cNvSpPr txBox="1"/>
          <p:nvPr/>
        </p:nvSpPr>
        <p:spPr>
          <a:xfrm>
            <a:off x="10039739" y="6176963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Santos (2019)</a:t>
            </a:r>
          </a:p>
        </p:txBody>
      </p:sp>
    </p:spTree>
    <p:extLst>
      <p:ext uri="{BB962C8B-B14F-4D97-AF65-F5344CB8AC3E}">
        <p14:creationId xmlns:p14="http://schemas.microsoft.com/office/powerpoint/2010/main" val="91555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E5585411-DE61-42EC-8DAB-BA853F129791}"/>
              </a:ext>
            </a:extLst>
          </p:cNvPr>
          <p:cNvSpPr/>
          <p:nvPr/>
        </p:nvSpPr>
        <p:spPr>
          <a:xfrm>
            <a:off x="5121943" y="493150"/>
            <a:ext cx="1334840" cy="1238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1460B4-0951-4CE0-104F-97530D7FF081}"/>
              </a:ext>
            </a:extLst>
          </p:cNvPr>
          <p:cNvSpPr txBox="1"/>
          <p:nvPr/>
        </p:nvSpPr>
        <p:spPr>
          <a:xfrm>
            <a:off x="1225137" y="2883161"/>
            <a:ext cx="1021419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/>
              <a:t>Juliano </a:t>
            </a:r>
            <a:r>
              <a:rPr lang="pt-BR" sz="4500" b="1" dirty="0" err="1"/>
              <a:t>Sippel</a:t>
            </a:r>
            <a:r>
              <a:rPr lang="pt-BR" sz="4500" b="1" dirty="0"/>
              <a:t> (2019)</a:t>
            </a:r>
          </a:p>
          <a:p>
            <a:endParaRPr lang="pt-BR" sz="4500" dirty="0"/>
          </a:p>
          <a:p>
            <a:r>
              <a:rPr lang="pt-BR" sz="4500" dirty="0">
                <a:latin typeface="Segoe UI" panose="020B0502040204020203" pitchFamily="34" charset="0"/>
                <a:cs typeface="Segoe UI" panose="020B0502040204020203" pitchFamily="34" charset="0"/>
              </a:rPr>
              <a:t>Análise para a construção de resumos</a:t>
            </a:r>
          </a:p>
        </p:txBody>
      </p:sp>
    </p:spTree>
    <p:extLst>
      <p:ext uri="{BB962C8B-B14F-4D97-AF65-F5344CB8AC3E}">
        <p14:creationId xmlns:p14="http://schemas.microsoft.com/office/powerpoint/2010/main" val="149579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Sippel (2019)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 err="1"/>
              <a:t>Objetivo</a:t>
            </a:r>
            <a:endParaRPr lang="en-US" sz="2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/>
              <a:t>Verificar</a:t>
            </a:r>
            <a:r>
              <a:rPr lang="en-US" sz="2200" dirty="0"/>
              <a:t> se as </a:t>
            </a:r>
            <a:r>
              <a:rPr lang="en-US" sz="2200" dirty="0" err="1"/>
              <a:t>anotações</a:t>
            </a:r>
            <a:r>
              <a:rPr lang="en-US" sz="2200" dirty="0"/>
              <a:t> </a:t>
            </a:r>
            <a:r>
              <a:rPr lang="en-US" sz="2200" dirty="0" err="1"/>
              <a:t>produzidas</a:t>
            </a:r>
            <a:r>
              <a:rPr lang="en-US" sz="2200" dirty="0"/>
              <a:t> no </a:t>
            </a:r>
            <a:r>
              <a:rPr lang="en-US" sz="2200" dirty="0" err="1"/>
              <a:t>DLNotes</a:t>
            </a:r>
            <a:r>
              <a:rPr lang="en-US" sz="2200" dirty="0"/>
              <a:t> </a:t>
            </a:r>
            <a:r>
              <a:rPr lang="en-US" sz="2200" dirty="0" err="1"/>
              <a:t>foram</a:t>
            </a:r>
            <a:r>
              <a:rPr lang="en-US" sz="2200" dirty="0"/>
              <a:t> </a:t>
            </a:r>
            <a:r>
              <a:rPr lang="en-US" sz="2200" dirty="0" err="1"/>
              <a:t>recuperadas</a:t>
            </a:r>
            <a:r>
              <a:rPr lang="en-US" sz="2200" dirty="0"/>
              <a:t> </a:t>
            </a:r>
            <a:r>
              <a:rPr lang="en-US" sz="2200" dirty="0" err="1"/>
              <a:t>pelo</a:t>
            </a:r>
            <a:r>
              <a:rPr lang="en-US" sz="2200" dirty="0"/>
              <a:t> </a:t>
            </a:r>
            <a:r>
              <a:rPr lang="en-US" sz="2200" dirty="0" err="1"/>
              <a:t>estudantes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produção</a:t>
            </a:r>
            <a:r>
              <a:rPr lang="en-US" sz="2200" dirty="0"/>
              <a:t> de </a:t>
            </a:r>
            <a:r>
              <a:rPr lang="en-US" sz="2200" dirty="0" err="1"/>
              <a:t>texto</a:t>
            </a:r>
            <a:r>
              <a:rPr lang="en-US" sz="2200" dirty="0"/>
              <a:t>, o que </a:t>
            </a:r>
            <a:r>
              <a:rPr lang="en-US" sz="2200" dirty="0" err="1"/>
              <a:t>evidenciaria</a:t>
            </a:r>
            <a:r>
              <a:rPr lang="en-US" sz="2200" dirty="0"/>
              <a:t> um </a:t>
            </a:r>
            <a:r>
              <a:rPr lang="en-US" sz="2200" dirty="0" err="1"/>
              <a:t>apoio</a:t>
            </a:r>
            <a:r>
              <a:rPr lang="en-US" sz="2200" dirty="0"/>
              <a:t> </a:t>
            </a:r>
            <a:r>
              <a:rPr lang="en-US" sz="2200" dirty="0" err="1"/>
              <a:t>ao</a:t>
            </a:r>
            <a:r>
              <a:rPr lang="en-US" sz="2200" dirty="0"/>
              <a:t> </a:t>
            </a:r>
            <a:r>
              <a:rPr lang="en-US" sz="2200" dirty="0" err="1"/>
              <a:t>planejamento</a:t>
            </a:r>
            <a:r>
              <a:rPr lang="en-US" sz="2200" dirty="0"/>
              <a:t> dessa </a:t>
            </a:r>
            <a:r>
              <a:rPr lang="en-US" sz="2200" dirty="0" err="1"/>
              <a:t>produção</a:t>
            </a:r>
            <a:r>
              <a:rPr lang="en-US" sz="22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72119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922" y="6000815"/>
            <a:ext cx="1191403" cy="857185"/>
          </a:xfrm>
        </p:spPr>
        <p:txBody>
          <a:bodyPr rtlCol="0">
            <a:normAutofit/>
          </a:bodyPr>
          <a:lstStyle/>
          <a:p>
            <a:pPr rtl="0"/>
            <a:r>
              <a:rPr lang="pt-BR" sz="1200" b="1" dirty="0" err="1"/>
              <a:t>Sippel</a:t>
            </a:r>
            <a:r>
              <a:rPr lang="pt-BR" sz="1200" b="1" dirty="0"/>
              <a:t> (2019)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839756" y="737118"/>
            <a:ext cx="103756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/>
              <a:t>Metodologia</a:t>
            </a:r>
          </a:p>
          <a:p>
            <a:endParaRPr lang="pt-BR" sz="3000" dirty="0"/>
          </a:p>
          <a:p>
            <a:pPr marL="571500" indent="-571500">
              <a:buAutoNum type="romanLcPeriod"/>
            </a:pPr>
            <a:r>
              <a:rPr lang="pt-BR" sz="2000" dirty="0"/>
              <a:t>disponibilização do texto na DLNotes2 para o aluno ler e realizar as anotações; </a:t>
            </a:r>
          </a:p>
          <a:p>
            <a:pPr marL="571500" indent="-571500">
              <a:buAutoNum type="romanLcPeriod"/>
            </a:pPr>
            <a:r>
              <a:rPr lang="pt-BR" sz="2000" dirty="0"/>
              <a:t>disponibilização de atividades de interpretação para serem respondidas após a leitura e anotação;</a:t>
            </a:r>
          </a:p>
          <a:p>
            <a:pPr marL="571500" indent="-571500">
              <a:buAutoNum type="romanLcPeriod"/>
            </a:pPr>
            <a:r>
              <a:rPr lang="pt-BR" sz="2000" dirty="0"/>
              <a:t>solicitação de escrita de resumo (figura);</a:t>
            </a:r>
          </a:p>
          <a:p>
            <a:pPr marL="571500" indent="-571500">
              <a:buAutoNum type="romanLcPeriod"/>
            </a:pPr>
            <a:r>
              <a:rPr lang="pt-BR" sz="2000" dirty="0"/>
              <a:t>17 alunos participantes.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974AEA0-FD40-A30D-3A25-9EFA79FDB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945" y="3720042"/>
            <a:ext cx="6735693" cy="260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85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48CF1-C72A-4313-8FC7-BF6DD464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562" y="2339724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Resultados</a:t>
            </a:r>
          </a:p>
        </p:txBody>
      </p:sp>
      <p:pic>
        <p:nvPicPr>
          <p:cNvPr id="4" name="Gráfico 3" descr="Quadro-negro">
            <a:extLst>
              <a:ext uri="{FF2B5EF4-FFF2-40B4-BE49-F238E27FC236}">
                <a16:creationId xmlns:a16="http://schemas.microsoft.com/office/drawing/2014/main" id="{A4298283-DDB8-4365-95A1-90935E16B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9" y="2025987"/>
            <a:ext cx="1951653" cy="1951653"/>
          </a:xfrm>
          <a:prstGeom prst="rect">
            <a:avLst/>
          </a:prstGeom>
        </p:spPr>
      </p:pic>
      <p:pic>
        <p:nvPicPr>
          <p:cNvPr id="8" name="Elemento gráfico 7">
            <a:extLst>
              <a:ext uri="{FF2B5EF4-FFF2-40B4-BE49-F238E27FC236}">
                <a16:creationId xmlns:a16="http://schemas.microsoft.com/office/drawing/2014/main" id="{B6C7BDF7-D7AC-4209-A6A9-11B953F8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5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3599688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Sippel (2019)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EB8FE3-6E47-E912-992E-BFF8E1EE665F}"/>
              </a:ext>
            </a:extLst>
          </p:cNvPr>
          <p:cNvSpPr txBox="1"/>
          <p:nvPr/>
        </p:nvSpPr>
        <p:spPr>
          <a:xfrm>
            <a:off x="4474462" y="630936"/>
            <a:ext cx="7074409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dirty="0" err="1">
                <a:solidFill>
                  <a:srgbClr val="FFFFFF"/>
                </a:solidFill>
              </a:rPr>
              <a:t>Quantidade</a:t>
            </a:r>
            <a:r>
              <a:rPr lang="en-US" sz="3000" dirty="0">
                <a:solidFill>
                  <a:srgbClr val="FFFFFF"/>
                </a:solidFill>
              </a:rPr>
              <a:t> de </a:t>
            </a:r>
            <a:r>
              <a:rPr lang="en-US" sz="3000" dirty="0" err="1">
                <a:solidFill>
                  <a:srgbClr val="FFFFFF"/>
                </a:solidFill>
              </a:rPr>
              <a:t>anotações</a:t>
            </a:r>
            <a:r>
              <a:rPr lang="en-US" sz="3000" dirty="0">
                <a:solidFill>
                  <a:srgbClr val="FFFFFF"/>
                </a:solidFill>
              </a:rPr>
              <a:t> / </a:t>
            </a:r>
            <a:r>
              <a:rPr lang="en-US" sz="3000" dirty="0" err="1">
                <a:solidFill>
                  <a:srgbClr val="FFFFFF"/>
                </a:solidFill>
              </a:rPr>
              <a:t>agrupamento</a:t>
            </a:r>
            <a:endParaRPr lang="en-US" sz="3000" dirty="0">
              <a:solidFill>
                <a:srgbClr val="FFFFFF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8E2D6F-4EF5-6240-8783-808BF6C40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556" y="3240329"/>
            <a:ext cx="8942888" cy="263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63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Sippel (2019)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1289304" y="2902913"/>
            <a:ext cx="9849751" cy="303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/>
              <a:t>Aluno</a:t>
            </a:r>
            <a:r>
              <a:rPr lang="en-US" sz="2000" b="1" dirty="0"/>
              <a:t> do </a:t>
            </a:r>
            <a:r>
              <a:rPr lang="en-US" sz="2000" b="1" dirty="0" err="1"/>
              <a:t>primeiro</a:t>
            </a:r>
            <a:r>
              <a:rPr lang="en-US" sz="2000" b="1" dirty="0"/>
              <a:t> </a:t>
            </a:r>
            <a:r>
              <a:rPr lang="en-US" sz="2000" b="1" dirty="0" err="1"/>
              <a:t>grupo</a:t>
            </a:r>
            <a:r>
              <a:rPr lang="en-US" sz="2000" b="1" dirty="0"/>
              <a:t> (</a:t>
            </a:r>
            <a:r>
              <a:rPr lang="en-US" sz="2000" b="1" dirty="0" err="1"/>
              <a:t>mais</a:t>
            </a:r>
            <a:r>
              <a:rPr lang="en-US" sz="2000" b="1" dirty="0"/>
              <a:t> </a:t>
            </a:r>
            <a:r>
              <a:rPr lang="en-US" sz="2000" b="1" dirty="0" err="1"/>
              <a:t>anotações</a:t>
            </a:r>
            <a:r>
              <a:rPr lang="en-US" sz="2000" b="1" dirty="0"/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“o </a:t>
            </a:r>
            <a:r>
              <a:rPr lang="en-US" sz="2000" dirty="0" err="1"/>
              <a:t>aluno</a:t>
            </a:r>
            <a:r>
              <a:rPr lang="en-US" sz="2000" dirty="0"/>
              <a:t> </a:t>
            </a:r>
            <a:r>
              <a:rPr lang="en-US" sz="2000" dirty="0" err="1"/>
              <a:t>refez</a:t>
            </a:r>
            <a:r>
              <a:rPr lang="en-US" sz="2000" dirty="0"/>
              <a:t> o </a:t>
            </a:r>
            <a:r>
              <a:rPr lang="en-US" sz="2000" dirty="0" err="1"/>
              <a:t>percurso</a:t>
            </a:r>
            <a:r>
              <a:rPr lang="en-US" sz="2000" dirty="0"/>
              <a:t> das </a:t>
            </a:r>
            <a:r>
              <a:rPr lang="en-US" sz="2000" dirty="0" err="1"/>
              <a:t>anotações</a:t>
            </a:r>
            <a:r>
              <a:rPr lang="en-US" sz="2000" dirty="0"/>
              <a:t>, </a:t>
            </a:r>
            <a:r>
              <a:rPr lang="en-US" sz="2000" dirty="0" err="1"/>
              <a:t>isto</a:t>
            </a:r>
            <a:r>
              <a:rPr lang="en-US" sz="2000" dirty="0"/>
              <a:t> é, </a:t>
            </a:r>
            <a:r>
              <a:rPr lang="en-US" sz="2000" dirty="0" err="1"/>
              <a:t>produziu</a:t>
            </a:r>
            <a:r>
              <a:rPr lang="en-US" sz="2000" dirty="0"/>
              <a:t> o </a:t>
            </a:r>
            <a:r>
              <a:rPr lang="en-US" sz="2000" dirty="0" err="1"/>
              <a:t>texto</a:t>
            </a:r>
            <a:r>
              <a:rPr lang="en-US" sz="2000" dirty="0"/>
              <a:t> </a:t>
            </a:r>
            <a:r>
              <a:rPr lang="en-US" sz="2000" dirty="0" err="1"/>
              <a:t>seguindo</a:t>
            </a:r>
            <a:r>
              <a:rPr lang="en-US" sz="2000" dirty="0"/>
              <a:t> a </a:t>
            </a:r>
            <a:r>
              <a:rPr lang="en-US" sz="2000" dirty="0" err="1"/>
              <a:t>ordem</a:t>
            </a:r>
            <a:r>
              <a:rPr lang="en-US" sz="2000" dirty="0"/>
              <a:t> de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anotações</a:t>
            </a:r>
            <a:r>
              <a:rPr lang="en-US" sz="2000" dirty="0"/>
              <a:t>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4742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Sippel (2019)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Aluno</a:t>
            </a:r>
            <a:r>
              <a:rPr lang="en-US" sz="2400" b="1" dirty="0"/>
              <a:t> do </a:t>
            </a:r>
            <a:r>
              <a:rPr lang="en-US" sz="2400" b="1" dirty="0" err="1"/>
              <a:t>segundo</a:t>
            </a:r>
            <a:r>
              <a:rPr lang="en-US" sz="2400" b="1" dirty="0"/>
              <a:t> </a:t>
            </a:r>
            <a:r>
              <a:rPr lang="en-US" sz="2400" b="1" dirty="0" err="1"/>
              <a:t>grupo</a:t>
            </a:r>
            <a:r>
              <a:rPr lang="en-US" sz="2400" b="1" dirty="0"/>
              <a:t> (</a:t>
            </a:r>
            <a:r>
              <a:rPr lang="en-US" sz="2400" b="1" dirty="0" err="1"/>
              <a:t>quantidade</a:t>
            </a:r>
            <a:r>
              <a:rPr lang="en-US" sz="2400" b="1" dirty="0"/>
              <a:t> </a:t>
            </a:r>
            <a:r>
              <a:rPr lang="en-US" sz="2400" b="1" dirty="0" err="1"/>
              <a:t>intermediária</a:t>
            </a:r>
            <a:r>
              <a:rPr lang="en-US" sz="2400" b="1" dirty="0"/>
              <a:t> de </a:t>
            </a:r>
            <a:r>
              <a:rPr lang="en-US" sz="2400" b="1" dirty="0" err="1"/>
              <a:t>anotações</a:t>
            </a:r>
            <a:r>
              <a:rPr lang="en-US" sz="2400" b="1" dirty="0"/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</a:t>
            </a:r>
            <a:r>
              <a:rPr lang="en-US" sz="2400" dirty="0" err="1"/>
              <a:t>há</a:t>
            </a:r>
            <a:r>
              <a:rPr lang="en-US" sz="2400" dirty="0"/>
              <a:t>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anotações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fragilidade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relação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exemplo</a:t>
            </a:r>
            <a:r>
              <a:rPr lang="en-US" sz="2400" dirty="0"/>
              <a:t>, </a:t>
            </a:r>
            <a:r>
              <a:rPr lang="en-US" sz="2400" dirty="0" err="1"/>
              <a:t>às</a:t>
            </a:r>
            <a:r>
              <a:rPr lang="en-US" sz="2400" dirty="0"/>
              <a:t> </a:t>
            </a:r>
            <a:r>
              <a:rPr lang="en-US" sz="2400" dirty="0" err="1"/>
              <a:t>produzidas</a:t>
            </a:r>
            <a:r>
              <a:rPr lang="en-US" sz="2400" dirty="0"/>
              <a:t> </a:t>
            </a:r>
            <a:r>
              <a:rPr lang="en-US" sz="2400" dirty="0" err="1"/>
              <a:t>pelos</a:t>
            </a:r>
            <a:r>
              <a:rPr lang="en-US" sz="2400" dirty="0"/>
              <a:t> </a:t>
            </a:r>
            <a:r>
              <a:rPr lang="en-US" sz="2400" dirty="0" err="1"/>
              <a:t>alunos</a:t>
            </a:r>
            <a:r>
              <a:rPr lang="en-US" sz="2400" dirty="0"/>
              <a:t> dos </a:t>
            </a:r>
            <a:r>
              <a:rPr lang="en-US" sz="2400" dirty="0" err="1"/>
              <a:t>textos</a:t>
            </a:r>
            <a:r>
              <a:rPr lang="en-US" sz="2400" dirty="0"/>
              <a:t> </a:t>
            </a:r>
            <a:r>
              <a:rPr lang="en-US" sz="2400" dirty="0" err="1"/>
              <a:t>analisados</a:t>
            </a:r>
            <a:r>
              <a:rPr lang="en-US" sz="2400" dirty="0"/>
              <a:t> </a:t>
            </a:r>
            <a:r>
              <a:rPr lang="en-US" sz="2400" dirty="0" err="1"/>
              <a:t>anteriormente</a:t>
            </a:r>
            <a:r>
              <a:rPr lang="en-US" sz="2400" dirty="0"/>
              <a:t> (...) </a:t>
            </a:r>
            <a:r>
              <a:rPr lang="en-US" sz="2400" dirty="0" err="1"/>
              <a:t>essa</a:t>
            </a:r>
            <a:r>
              <a:rPr lang="en-US" sz="2400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fragilidade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justificar</a:t>
            </a:r>
            <a:r>
              <a:rPr lang="en-US" sz="2400" dirty="0"/>
              <a:t> a </a:t>
            </a:r>
            <a:r>
              <a:rPr lang="en-US" sz="2400" dirty="0" err="1"/>
              <a:t>produção</a:t>
            </a:r>
            <a:r>
              <a:rPr lang="en-US" sz="2400" dirty="0"/>
              <a:t> de um </a:t>
            </a:r>
            <a:r>
              <a:rPr lang="en-US" sz="2400" dirty="0" err="1"/>
              <a:t>resumo</a:t>
            </a:r>
            <a:r>
              <a:rPr lang="en-US" sz="2400" dirty="0"/>
              <a:t> que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atende</a:t>
            </a:r>
            <a:r>
              <a:rPr lang="en-US" sz="2400" dirty="0"/>
              <a:t> </a:t>
            </a:r>
            <a:r>
              <a:rPr lang="en-US" sz="2400" dirty="0" err="1"/>
              <a:t>aos</a:t>
            </a:r>
            <a:r>
              <a:rPr lang="en-US" sz="2400" dirty="0"/>
              <a:t> </a:t>
            </a:r>
            <a:r>
              <a:rPr lang="en-US" sz="2400" dirty="0" err="1"/>
              <a:t>critérios</a:t>
            </a:r>
            <a:r>
              <a:rPr lang="en-US" sz="2400" dirty="0"/>
              <a:t> </a:t>
            </a:r>
            <a:r>
              <a:rPr lang="en-US" sz="2400" dirty="0" err="1"/>
              <a:t>esperados</a:t>
            </a:r>
            <a:r>
              <a:rPr lang="en-US" sz="2400" dirty="0"/>
              <a:t>.  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143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Sippel (2019)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793660" y="2599509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Aluno</a:t>
            </a:r>
            <a:r>
              <a:rPr lang="en-US" sz="2400" b="1" dirty="0"/>
              <a:t> do </a:t>
            </a:r>
            <a:r>
              <a:rPr lang="en-US" sz="2400" b="1" dirty="0" err="1"/>
              <a:t>terceiro</a:t>
            </a:r>
            <a:r>
              <a:rPr lang="en-US" sz="2400" b="1" dirty="0"/>
              <a:t> </a:t>
            </a:r>
            <a:r>
              <a:rPr lang="en-US" sz="2400" b="1" dirty="0" err="1"/>
              <a:t>grupo</a:t>
            </a:r>
            <a:r>
              <a:rPr lang="en-US" sz="2400" b="1" dirty="0"/>
              <a:t> (</a:t>
            </a:r>
            <a:r>
              <a:rPr lang="en-US" sz="2400" b="1" dirty="0" err="1"/>
              <a:t>poucas</a:t>
            </a:r>
            <a:r>
              <a:rPr lang="en-US" sz="2400" b="1" dirty="0"/>
              <a:t> </a:t>
            </a:r>
            <a:r>
              <a:rPr lang="en-US" sz="2400" b="1" dirty="0" err="1"/>
              <a:t>anotações</a:t>
            </a:r>
            <a:r>
              <a:rPr lang="en-US" sz="2400" b="1" dirty="0"/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</a:t>
            </a:r>
            <a:r>
              <a:rPr lang="en-US" sz="2400" dirty="0" err="1"/>
              <a:t>Percebemos</a:t>
            </a:r>
            <a:r>
              <a:rPr lang="en-US" sz="2400" dirty="0"/>
              <a:t> que </a:t>
            </a:r>
            <a:r>
              <a:rPr lang="en-US" sz="2400" dirty="0" err="1"/>
              <a:t>esse</a:t>
            </a:r>
            <a:r>
              <a:rPr lang="en-US" sz="2400" dirty="0"/>
              <a:t> </a:t>
            </a:r>
            <a:r>
              <a:rPr lang="en-US" sz="2400" dirty="0" err="1"/>
              <a:t>texto</a:t>
            </a:r>
            <a:r>
              <a:rPr lang="en-US" sz="2400" dirty="0"/>
              <a:t> </a:t>
            </a:r>
            <a:r>
              <a:rPr lang="en-US" sz="2400" dirty="0" err="1"/>
              <a:t>apresenta</a:t>
            </a:r>
            <a:r>
              <a:rPr lang="en-US" sz="2400" dirty="0"/>
              <a:t> </a:t>
            </a:r>
            <a:r>
              <a:rPr lang="en-US" sz="2400" dirty="0" err="1"/>
              <a:t>muitos</a:t>
            </a:r>
            <a:r>
              <a:rPr lang="en-US" sz="2400" dirty="0"/>
              <a:t> </a:t>
            </a:r>
            <a:r>
              <a:rPr lang="en-US" sz="2400" dirty="0" err="1"/>
              <a:t>problemas</a:t>
            </a:r>
            <a:r>
              <a:rPr lang="en-US" sz="2400" dirty="0"/>
              <a:t>, de </a:t>
            </a:r>
            <a:r>
              <a:rPr lang="en-US" sz="2400" dirty="0" err="1"/>
              <a:t>acordo</a:t>
            </a:r>
            <a:r>
              <a:rPr lang="en-US" sz="2400" dirty="0"/>
              <a:t> com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critérios</a:t>
            </a:r>
            <a:r>
              <a:rPr lang="en-US" sz="2400" dirty="0"/>
              <a:t> que </a:t>
            </a:r>
            <a:r>
              <a:rPr lang="en-US" sz="2400" dirty="0" err="1"/>
              <a:t>estabelecemos</a:t>
            </a:r>
            <a:r>
              <a:rPr lang="en-US" sz="2400" dirty="0"/>
              <a:t> para </a:t>
            </a:r>
            <a:r>
              <a:rPr lang="en-US" sz="2400" dirty="0" err="1"/>
              <a:t>análise</a:t>
            </a:r>
            <a:r>
              <a:rPr lang="en-US" sz="2400" dirty="0"/>
              <a:t>: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torna</a:t>
            </a:r>
            <a:r>
              <a:rPr lang="en-US" sz="2400" dirty="0"/>
              <a:t> </a:t>
            </a:r>
            <a:r>
              <a:rPr lang="en-US" sz="2400" dirty="0" err="1"/>
              <a:t>capaz</a:t>
            </a:r>
            <a:r>
              <a:rPr lang="en-US" sz="2400" dirty="0"/>
              <a:t> o </a:t>
            </a:r>
            <a:r>
              <a:rPr lang="en-US" sz="2400" dirty="0" err="1"/>
              <a:t>leitor</a:t>
            </a:r>
            <a:r>
              <a:rPr lang="en-US" sz="2400" dirty="0"/>
              <a:t> do </a:t>
            </a:r>
            <a:r>
              <a:rPr lang="en-US" sz="2400" dirty="0" err="1"/>
              <a:t>resumo</a:t>
            </a:r>
            <a:r>
              <a:rPr lang="en-US" sz="2400" dirty="0"/>
              <a:t> de </a:t>
            </a:r>
            <a:r>
              <a:rPr lang="en-US" sz="2400" dirty="0" err="1"/>
              <a:t>ter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meio</a:t>
            </a:r>
            <a:r>
              <a:rPr lang="en-US" sz="2400" dirty="0"/>
              <a:t> da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leitura</a:t>
            </a:r>
            <a:r>
              <a:rPr lang="en-US" sz="2400" dirty="0"/>
              <a:t>, a </a:t>
            </a:r>
            <a:r>
              <a:rPr lang="en-US" sz="2400" dirty="0" err="1"/>
              <a:t>compreensão</a:t>
            </a:r>
            <a:r>
              <a:rPr lang="en-US" sz="2400" dirty="0"/>
              <a:t> global </a:t>
            </a:r>
            <a:r>
              <a:rPr lang="en-US" sz="2400" dirty="0" err="1"/>
              <a:t>articulada</a:t>
            </a:r>
            <a:r>
              <a:rPr lang="en-US" sz="2400" dirty="0"/>
              <a:t> do </a:t>
            </a:r>
            <a:r>
              <a:rPr lang="en-US" sz="2400" dirty="0" err="1"/>
              <a:t>texto</a:t>
            </a:r>
            <a:r>
              <a:rPr lang="en-US" sz="2400" dirty="0"/>
              <a:t> com o </a:t>
            </a:r>
            <a:r>
              <a:rPr lang="en-US" sz="2400" dirty="0" err="1"/>
              <a:t>desenvolvimento</a:t>
            </a:r>
            <a:r>
              <a:rPr lang="en-US" sz="2400" dirty="0"/>
              <a:t> das </a:t>
            </a:r>
            <a:r>
              <a:rPr lang="en-US" sz="2400" dirty="0" err="1"/>
              <a:t>ideias</a:t>
            </a:r>
            <a:r>
              <a:rPr lang="en-US" sz="2400" dirty="0"/>
              <a:t>;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há</a:t>
            </a:r>
            <a:r>
              <a:rPr lang="en-US" sz="2400" dirty="0"/>
              <a:t> </a:t>
            </a:r>
            <a:r>
              <a:rPr lang="en-US" sz="2400" dirty="0" err="1"/>
              <a:t>menção</a:t>
            </a:r>
            <a:r>
              <a:rPr lang="en-US" sz="2400" dirty="0"/>
              <a:t> de </a:t>
            </a: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ações</a:t>
            </a:r>
            <a:r>
              <a:rPr lang="en-US" sz="2400" dirty="0"/>
              <a:t> do </a:t>
            </a:r>
            <a:r>
              <a:rPr lang="en-US" sz="2400" dirty="0" err="1"/>
              <a:t>autor</a:t>
            </a:r>
            <a:r>
              <a:rPr lang="en-US" sz="2400" dirty="0"/>
              <a:t> do </a:t>
            </a:r>
            <a:r>
              <a:rPr lang="en-US" sz="2400" dirty="0" err="1"/>
              <a:t>texto</a:t>
            </a:r>
            <a:r>
              <a:rPr lang="en-US" sz="2400" dirty="0"/>
              <a:t> original; e o </a:t>
            </a:r>
            <a:r>
              <a:rPr lang="en-US" sz="2400" dirty="0" err="1"/>
              <a:t>texto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é </a:t>
            </a:r>
            <a:r>
              <a:rPr lang="en-US" sz="2400" dirty="0" err="1"/>
              <a:t>compreensível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mesmo</a:t>
            </a:r>
            <a:r>
              <a:rPr lang="en-US" sz="2400" dirty="0"/>
              <a:t>. 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204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983C7-4A55-10EA-ABE7-E7897B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Avaliação do autor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35FDD-36FB-5BAA-6776-22AD084D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Observamos, em comparação com os textos dos blocos anteriores, aqueles que tiverem maior quantidade, ou uma quantidade intermediária de anotações, que as anotações realizadas da DLNotes2 de fato auxiliaram os alunos a estruturar melhor seus textos. Vimos exemplos de produções em que todas as anotações foram recuperadas, algumas anotações foram recuperadas, ou quase nenhuma anotação foi recuperada, e esses exemplos trazem um texto com informações mais organizadas, se comparados à produção desse aluno.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7EE0A7-A335-7432-DC14-D83BBB37ECE2}"/>
              </a:ext>
            </a:extLst>
          </p:cNvPr>
          <p:cNvSpPr txBox="1"/>
          <p:nvPr/>
        </p:nvSpPr>
        <p:spPr>
          <a:xfrm>
            <a:off x="10039739" y="6176963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Sippel</a:t>
            </a:r>
            <a:r>
              <a:rPr lang="pt-BR" b="1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246550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C824B-4279-4D47-92DD-71F5353FA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652" y="29470"/>
            <a:ext cx="10515600" cy="1325563"/>
          </a:xfrm>
        </p:spPr>
        <p:txBody>
          <a:bodyPr rtlCol="0">
            <a:normAutofit/>
          </a:bodyPr>
          <a:lstStyle/>
          <a:p>
            <a:pPr rtl="0"/>
            <a:r>
              <a:rPr lang="pt-BR" sz="3500" dirty="0">
                <a:latin typeface="Franklin Gothic Book" panose="020B0503020102020204" pitchFamily="34" charset="0"/>
                <a:cs typeface="Segoe UI" panose="020B0502040204020203" pitchFamily="34" charset="0"/>
              </a:rPr>
              <a:t>Apoio do </a:t>
            </a:r>
            <a:r>
              <a:rPr lang="pt-BR" sz="3500" dirty="0" err="1">
                <a:latin typeface="Franklin Gothic Book" panose="020B0503020102020204" pitchFamily="34" charset="0"/>
                <a:cs typeface="Segoe UI" panose="020B0502040204020203" pitchFamily="34" charset="0"/>
              </a:rPr>
              <a:t>DLNotes</a:t>
            </a:r>
            <a:r>
              <a:rPr lang="pt-BR" sz="3500" dirty="0">
                <a:latin typeface="Franklin Gothic Book" panose="020B0503020102020204" pitchFamily="34" charset="0"/>
                <a:cs typeface="Segoe UI" panose="020B0502040204020203" pitchFamily="34" charset="0"/>
              </a:rPr>
              <a:t> para leitura e produção de textos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585411-DE61-42EC-8DAB-BA853F129791}"/>
              </a:ext>
            </a:extLst>
          </p:cNvPr>
          <p:cNvSpPr/>
          <p:nvPr/>
        </p:nvSpPr>
        <p:spPr>
          <a:xfrm>
            <a:off x="363331" y="1495136"/>
            <a:ext cx="586154" cy="575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3600" b="1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1E12A6-FA7A-477F-8C87-308C5B84B139}"/>
              </a:ext>
            </a:extLst>
          </p:cNvPr>
          <p:cNvSpPr/>
          <p:nvPr/>
        </p:nvSpPr>
        <p:spPr>
          <a:xfrm>
            <a:off x="5509846" y="1512837"/>
            <a:ext cx="586154" cy="575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7" name="Caixa de texto 6">
            <a:extLst>
              <a:ext uri="{FF2B5EF4-FFF2-40B4-BE49-F238E27FC236}">
                <a16:creationId xmlns:a16="http://schemas.microsoft.com/office/drawing/2014/main" id="{E5564556-59F0-4D0A-A6CD-ADF8F4D7428B}"/>
              </a:ext>
            </a:extLst>
          </p:cNvPr>
          <p:cNvSpPr txBox="1"/>
          <p:nvPr/>
        </p:nvSpPr>
        <p:spPr>
          <a:xfrm>
            <a:off x="6347705" y="1800807"/>
            <a:ext cx="5480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Juliano </a:t>
            </a:r>
            <a:r>
              <a:rPr lang="pt-BR" b="1" dirty="0" err="1">
                <a:latin typeface="Segoe UI" panose="020B0502040204020203" pitchFamily="34" charset="0"/>
                <a:cs typeface="Segoe UI" panose="020B0502040204020203" pitchFamily="34" charset="0"/>
              </a:rPr>
              <a:t>Sippel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 (2019)</a:t>
            </a:r>
          </a:p>
          <a:p>
            <a:pPr rtl="0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Análise para a construção de resumos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1460B4-0951-4CE0-104F-97530D7FF081}"/>
              </a:ext>
            </a:extLst>
          </p:cNvPr>
          <p:cNvSpPr txBox="1"/>
          <p:nvPr/>
        </p:nvSpPr>
        <p:spPr>
          <a:xfrm>
            <a:off x="1103839" y="1800808"/>
            <a:ext cx="3860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Karina Santos (2019)</a:t>
            </a:r>
          </a:p>
          <a:p>
            <a:endParaRPr lang="pt-BR" dirty="0"/>
          </a:p>
          <a:p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Análise para compreensão leitora de processos argumentativos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2647AF1C-245E-AEA4-0FD4-BD9E1ACA85C0}"/>
              </a:ext>
            </a:extLst>
          </p:cNvPr>
          <p:cNvSpPr/>
          <p:nvPr/>
        </p:nvSpPr>
        <p:spPr>
          <a:xfrm>
            <a:off x="363331" y="4365309"/>
            <a:ext cx="586154" cy="575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1049C206-FFEF-0302-B7F9-29B478DBE565}"/>
              </a:ext>
            </a:extLst>
          </p:cNvPr>
          <p:cNvSpPr/>
          <p:nvPr/>
        </p:nvSpPr>
        <p:spPr>
          <a:xfrm>
            <a:off x="5509846" y="4365309"/>
            <a:ext cx="586154" cy="575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2" name="Caixa de texto 6">
            <a:extLst>
              <a:ext uri="{FF2B5EF4-FFF2-40B4-BE49-F238E27FC236}">
                <a16:creationId xmlns:a16="http://schemas.microsoft.com/office/drawing/2014/main" id="{BDC4E2DB-D033-A2E0-4C4E-85182CAF682C}"/>
              </a:ext>
            </a:extLst>
          </p:cNvPr>
          <p:cNvSpPr txBox="1"/>
          <p:nvPr/>
        </p:nvSpPr>
        <p:spPr>
          <a:xfrm>
            <a:off x="1103839" y="4479585"/>
            <a:ext cx="430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Sabrina Abe (2021)</a:t>
            </a:r>
          </a:p>
          <a:p>
            <a:pPr rtl="0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Conectivos e redação do Enem</a:t>
            </a:r>
          </a:p>
        </p:txBody>
      </p:sp>
      <p:sp>
        <p:nvSpPr>
          <p:cNvPr id="13" name="Caixa de texto 6">
            <a:extLst>
              <a:ext uri="{FF2B5EF4-FFF2-40B4-BE49-F238E27FC236}">
                <a16:creationId xmlns:a16="http://schemas.microsoft.com/office/drawing/2014/main" id="{C35F6CF9-A333-DD68-6A90-8E17EA34ECA2}"/>
              </a:ext>
            </a:extLst>
          </p:cNvPr>
          <p:cNvSpPr txBox="1"/>
          <p:nvPr/>
        </p:nvSpPr>
        <p:spPr>
          <a:xfrm>
            <a:off x="6453452" y="4365309"/>
            <a:ext cx="4634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Equipe </a:t>
            </a:r>
            <a:r>
              <a:rPr lang="pt-BR" b="1" dirty="0" err="1">
                <a:latin typeface="Segoe UI" panose="020B0502040204020203" pitchFamily="34" charset="0"/>
                <a:cs typeface="Segoe UI" panose="020B0502040204020203" pitchFamily="34" charset="0"/>
              </a:rPr>
              <a:t>NuPILL</a:t>
            </a: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Análise para a compreensão leitora de estudantes de Letras</a:t>
            </a:r>
          </a:p>
        </p:txBody>
      </p:sp>
    </p:spTree>
    <p:extLst>
      <p:ext uri="{BB962C8B-B14F-4D97-AF65-F5344CB8AC3E}">
        <p14:creationId xmlns:p14="http://schemas.microsoft.com/office/powerpoint/2010/main" val="153491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983C7-4A55-10EA-ABE7-E7897B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/>
              <a:t>Avaliação dos informantes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35FDD-36FB-5BAA-6776-22AD084D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/>
              <a:t>76,2% considera que a ferramenta estimula a autonomia dos usuários; </a:t>
            </a:r>
          </a:p>
          <a:p>
            <a:pPr algn="just"/>
            <a:r>
              <a:rPr lang="pt-BR"/>
              <a:t>71,% acredita que a ferramenta otimiza novas aprendizagens; </a:t>
            </a:r>
          </a:p>
          <a:p>
            <a:pPr algn="just"/>
            <a:r>
              <a:rPr lang="pt-BR"/>
              <a:t>80,9% concorda que a ferramenta oportuniza a interação entre professor e aluno;  </a:t>
            </a:r>
          </a:p>
          <a:p>
            <a:pPr algn="just"/>
            <a:r>
              <a:rPr lang="pt-BR"/>
              <a:t>61,9% afirma ser possível utilizar a DLNotes2 com atividades no trabalho de sala de aula; e  </a:t>
            </a:r>
          </a:p>
          <a:p>
            <a:pPr algn="just"/>
            <a:r>
              <a:rPr lang="pt-BR"/>
              <a:t>76,2% diz que a DLNotes2 tem flexibilidade para o professor adaptá-la sob vários focos no texto. 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7EE0A7-A335-7432-DC14-D83BBB37ECE2}"/>
              </a:ext>
            </a:extLst>
          </p:cNvPr>
          <p:cNvSpPr txBox="1"/>
          <p:nvPr/>
        </p:nvSpPr>
        <p:spPr>
          <a:xfrm>
            <a:off x="10039739" y="6176963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Sippel</a:t>
            </a:r>
            <a:r>
              <a:rPr lang="pt-BR" b="1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1072936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E5585411-DE61-42EC-8DAB-BA853F129791}"/>
              </a:ext>
            </a:extLst>
          </p:cNvPr>
          <p:cNvSpPr/>
          <p:nvPr/>
        </p:nvSpPr>
        <p:spPr>
          <a:xfrm>
            <a:off x="5121943" y="493150"/>
            <a:ext cx="1334840" cy="1238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1460B4-0951-4CE0-104F-97530D7FF081}"/>
              </a:ext>
            </a:extLst>
          </p:cNvPr>
          <p:cNvSpPr txBox="1"/>
          <p:nvPr/>
        </p:nvSpPr>
        <p:spPr>
          <a:xfrm>
            <a:off x="793102" y="2883161"/>
            <a:ext cx="1064622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/>
              <a:t>Sabrina (Abe) </a:t>
            </a:r>
            <a:r>
              <a:rPr lang="pt-BR" sz="3000" b="1" dirty="0"/>
              <a:t>– estudante do 2º ano do Colégio Estadual Júlia Wanderley - Curitiba</a:t>
            </a:r>
          </a:p>
          <a:p>
            <a:endParaRPr lang="pt-BR" sz="4500" dirty="0"/>
          </a:p>
          <a:p>
            <a:r>
              <a:rPr lang="pt-BR" sz="4500" dirty="0">
                <a:latin typeface="Segoe UI" panose="020B0502040204020203" pitchFamily="34" charset="0"/>
                <a:cs typeface="Segoe UI" panose="020B0502040204020203" pitchFamily="34" charset="0"/>
              </a:rPr>
              <a:t>Conectivos na redação do Enem</a:t>
            </a:r>
          </a:p>
        </p:txBody>
      </p:sp>
    </p:spTree>
    <p:extLst>
      <p:ext uri="{BB962C8B-B14F-4D97-AF65-F5344CB8AC3E}">
        <p14:creationId xmlns:p14="http://schemas.microsoft.com/office/powerpoint/2010/main" val="1839482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Abe (2021)</a:t>
            </a:r>
          </a:p>
        </p:txBody>
      </p:sp>
      <p:grpSp>
        <p:nvGrpSpPr>
          <p:cNvPr id="25" name="Group 15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6" name="Rectangle 1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1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793660" y="2599509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Objetivos</a:t>
            </a: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descrever</a:t>
            </a:r>
            <a:r>
              <a:rPr lang="en-US" sz="2400" dirty="0"/>
              <a:t> a </a:t>
            </a:r>
            <a:r>
              <a:rPr lang="en-US" sz="2400" dirty="0" err="1"/>
              <a:t>ocorrência</a:t>
            </a:r>
            <a:r>
              <a:rPr lang="en-US" sz="2400" dirty="0"/>
              <a:t> de </a:t>
            </a:r>
            <a:r>
              <a:rPr lang="en-US" sz="2400" dirty="0" err="1"/>
              <a:t>conectivos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redações</a:t>
            </a:r>
            <a:r>
              <a:rPr lang="en-US" sz="2400" dirty="0"/>
              <a:t> do </a:t>
            </a:r>
            <a:r>
              <a:rPr lang="en-US" sz="2400" dirty="0" err="1"/>
              <a:t>Enem</a:t>
            </a:r>
            <a:r>
              <a:rPr lang="en-US" sz="2400" dirty="0"/>
              <a:t>, </a:t>
            </a:r>
            <a:r>
              <a:rPr lang="en-US" sz="2400" dirty="0" err="1"/>
              <a:t>focando</a:t>
            </a:r>
            <a:r>
              <a:rPr lang="en-US" sz="2400" dirty="0"/>
              <a:t> </a:t>
            </a:r>
            <a:r>
              <a:rPr lang="en-US" sz="2400" dirty="0" err="1"/>
              <a:t>aspectos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tipologia</a:t>
            </a:r>
            <a:r>
              <a:rPr lang="en-US" sz="2400" dirty="0"/>
              <a:t> e </a:t>
            </a:r>
            <a:r>
              <a:rPr lang="en-US" sz="2400" dirty="0" err="1"/>
              <a:t>posição</a:t>
            </a:r>
            <a:r>
              <a:rPr lang="en-US" sz="2400" dirty="0"/>
              <a:t> no </a:t>
            </a:r>
            <a:r>
              <a:rPr lang="en-US" sz="2400" dirty="0" err="1"/>
              <a:t>parágrafo</a:t>
            </a:r>
            <a:r>
              <a:rPr lang="en-US" sz="2400" dirty="0"/>
              <a:t>. </a:t>
            </a:r>
            <a:r>
              <a:rPr lang="en-US" sz="2400" dirty="0" err="1"/>
              <a:t>Secundariamente</a:t>
            </a:r>
            <a:r>
              <a:rPr lang="en-US" sz="2400" dirty="0"/>
              <a:t>, </a:t>
            </a:r>
            <a:r>
              <a:rPr lang="en-US" sz="2400" dirty="0" err="1"/>
              <a:t>propomos</a:t>
            </a:r>
            <a:r>
              <a:rPr lang="en-US" sz="2400" dirty="0"/>
              <a:t> </a:t>
            </a:r>
            <a:r>
              <a:rPr lang="en-US" sz="2400" dirty="0" err="1"/>
              <a:t>verificar</a:t>
            </a:r>
            <a:r>
              <a:rPr lang="en-US" sz="2400" dirty="0"/>
              <a:t> se </a:t>
            </a:r>
            <a:r>
              <a:rPr lang="en-US" sz="2400" dirty="0" err="1"/>
              <a:t>existe</a:t>
            </a:r>
            <a:r>
              <a:rPr lang="en-US" sz="2400" dirty="0"/>
              <a:t> </a:t>
            </a:r>
            <a:r>
              <a:rPr lang="en-US" sz="2400" dirty="0" err="1"/>
              <a:t>alguma</a:t>
            </a:r>
            <a:r>
              <a:rPr lang="en-US" sz="2400" dirty="0"/>
              <a:t> </a:t>
            </a:r>
            <a:r>
              <a:rPr lang="en-US" sz="2400" dirty="0" err="1"/>
              <a:t>recorrência</a:t>
            </a:r>
            <a:r>
              <a:rPr lang="en-US" sz="2400" dirty="0"/>
              <a:t> </a:t>
            </a:r>
            <a:r>
              <a:rPr lang="en-US" sz="2400" dirty="0" err="1"/>
              <a:t>desses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redações</a:t>
            </a:r>
            <a:r>
              <a:rPr lang="en-US" sz="2400" dirty="0"/>
              <a:t> </a:t>
            </a:r>
            <a:r>
              <a:rPr lang="en-US" sz="2400" dirty="0" err="1"/>
              <a:t>avaliadas</a:t>
            </a:r>
            <a:r>
              <a:rPr lang="en-US" sz="2400" dirty="0"/>
              <a:t> com nota </a:t>
            </a:r>
            <a:r>
              <a:rPr lang="en-US" sz="2400" dirty="0" err="1"/>
              <a:t>máxima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2372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Abe (2021)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Metodologia</a:t>
            </a: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seleção</a:t>
            </a:r>
            <a:r>
              <a:rPr lang="en-US" sz="2400" dirty="0"/>
              <a:t> de 10 </a:t>
            </a:r>
            <a:r>
              <a:rPr lang="en-US" sz="2400" dirty="0" err="1"/>
              <a:t>textos</a:t>
            </a:r>
            <a:r>
              <a:rPr lang="en-US" sz="2400" dirty="0"/>
              <a:t> nota mil (FELPI, 2019);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anotação</a:t>
            </a:r>
            <a:r>
              <a:rPr lang="en-US" sz="2400" dirty="0"/>
              <a:t>, via </a:t>
            </a:r>
            <a:r>
              <a:rPr lang="en-US" sz="2400" dirty="0" err="1"/>
              <a:t>DLNotes</a:t>
            </a:r>
            <a:r>
              <a:rPr lang="en-US" sz="2400" dirty="0"/>
              <a:t> dos </a:t>
            </a:r>
            <a:r>
              <a:rPr lang="en-US" sz="2400" dirty="0" err="1"/>
              <a:t>conectivos</a:t>
            </a:r>
            <a:r>
              <a:rPr lang="en-US" sz="2400" dirty="0"/>
              <a:t> e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posição</a:t>
            </a:r>
            <a:r>
              <a:rPr lang="en-US" sz="2400" dirty="0"/>
              <a:t>;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análise</a:t>
            </a:r>
            <a:r>
              <a:rPr lang="en-US" sz="2400" dirty="0"/>
              <a:t> dos </a:t>
            </a:r>
            <a:r>
              <a:rPr lang="en-US" sz="2400" dirty="0" err="1"/>
              <a:t>resultados</a:t>
            </a:r>
            <a:r>
              <a:rPr lang="en-US" sz="2400" dirty="0"/>
              <a:t>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841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48CF1-C72A-4313-8FC7-BF6DD464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562" y="2339724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Resultados</a:t>
            </a:r>
          </a:p>
        </p:txBody>
      </p:sp>
      <p:pic>
        <p:nvPicPr>
          <p:cNvPr id="4" name="Gráfico 3" descr="Quadro-negro">
            <a:extLst>
              <a:ext uri="{FF2B5EF4-FFF2-40B4-BE49-F238E27FC236}">
                <a16:creationId xmlns:a16="http://schemas.microsoft.com/office/drawing/2014/main" id="{A4298283-DDB8-4365-95A1-90935E16B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9" y="2025987"/>
            <a:ext cx="1951653" cy="1951653"/>
          </a:xfrm>
          <a:prstGeom prst="rect">
            <a:avLst/>
          </a:prstGeom>
        </p:spPr>
      </p:pic>
      <p:pic>
        <p:nvPicPr>
          <p:cNvPr id="8" name="Elemento gráfico 7">
            <a:extLst>
              <a:ext uri="{FF2B5EF4-FFF2-40B4-BE49-F238E27FC236}">
                <a16:creationId xmlns:a16="http://schemas.microsoft.com/office/drawing/2014/main" id="{B6C7BDF7-D7AC-4209-A6A9-11B953F8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42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Abe (2021)</a:t>
            </a:r>
          </a:p>
        </p:txBody>
      </p:sp>
      <p:sp>
        <p:nvSpPr>
          <p:cNvPr id="4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630936" y="266090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/>
              <a:t>Frequência</a:t>
            </a:r>
          </a:p>
        </p:txBody>
      </p:sp>
      <p:pic>
        <p:nvPicPr>
          <p:cNvPr id="4" name="Imagem 3" descr="Tabela&#10;&#10;Descrição gerada automaticamente">
            <a:extLst>
              <a:ext uri="{FF2B5EF4-FFF2-40B4-BE49-F238E27FC236}">
                <a16:creationId xmlns:a16="http://schemas.microsoft.com/office/drawing/2014/main" id="{1ABF1FBD-622D-83F8-17E4-019C79AF1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289"/>
          <a:stretch/>
        </p:blipFill>
        <p:spPr>
          <a:xfrm>
            <a:off x="6099048" y="708091"/>
            <a:ext cx="5458968" cy="54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76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Abe (2021)</a:t>
            </a:r>
          </a:p>
        </p:txBody>
      </p:sp>
      <p:sp>
        <p:nvSpPr>
          <p:cNvPr id="55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4654384" y="457200"/>
            <a:ext cx="6894576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200" dirty="0" err="1"/>
              <a:t>Posição</a:t>
            </a:r>
            <a:endParaRPr lang="en-US" sz="22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E22F16E-4AB2-BFF0-0056-8B551E8CB9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45"/>
          <a:stretch/>
        </p:blipFill>
        <p:spPr>
          <a:xfrm>
            <a:off x="1225765" y="1724025"/>
            <a:ext cx="9994685" cy="501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12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983C7-4A55-10EA-ABE7-E7897B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Avaliação da autora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35FDD-36FB-5BAA-6776-22AD084D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verificamos a existência de várias ocorrências de certos tipos de conectivos nas redações avaliadas com nota máxima em lugares próximos, e até mesmo iguais.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Depoimento: </a:t>
            </a:r>
            <a:r>
              <a:rPr lang="pt-BR" dirty="0">
                <a:hlinkClick r:id="rId2"/>
              </a:rPr>
              <a:t>https://www.youtube.com/watch?v=DXe1WcarHI0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7EE0A7-A335-7432-DC14-D83BBB37ECE2}"/>
              </a:ext>
            </a:extLst>
          </p:cNvPr>
          <p:cNvSpPr txBox="1"/>
          <p:nvPr/>
        </p:nvSpPr>
        <p:spPr>
          <a:xfrm>
            <a:off x="10039739" y="6176963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Abe (2021)</a:t>
            </a:r>
          </a:p>
        </p:txBody>
      </p:sp>
    </p:spTree>
    <p:extLst>
      <p:ext uri="{BB962C8B-B14F-4D97-AF65-F5344CB8AC3E}">
        <p14:creationId xmlns:p14="http://schemas.microsoft.com/office/powerpoint/2010/main" val="4024150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E5585411-DE61-42EC-8DAB-BA853F129791}"/>
              </a:ext>
            </a:extLst>
          </p:cNvPr>
          <p:cNvSpPr/>
          <p:nvPr/>
        </p:nvSpPr>
        <p:spPr>
          <a:xfrm>
            <a:off x="5121943" y="493150"/>
            <a:ext cx="1334840" cy="1238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1460B4-0951-4CE0-104F-97530D7FF081}"/>
              </a:ext>
            </a:extLst>
          </p:cNvPr>
          <p:cNvSpPr txBox="1"/>
          <p:nvPr/>
        </p:nvSpPr>
        <p:spPr>
          <a:xfrm>
            <a:off x="1492897" y="2621904"/>
            <a:ext cx="950789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err="1"/>
              <a:t>NuPILL</a:t>
            </a:r>
            <a:r>
              <a:rPr lang="pt-BR" sz="5000" b="1" dirty="0"/>
              <a:t> – UFSC, UTFPR, UEMA</a:t>
            </a:r>
          </a:p>
          <a:p>
            <a:endParaRPr lang="pt-BR" sz="5000" b="1" dirty="0"/>
          </a:p>
          <a:p>
            <a:r>
              <a:rPr lang="pt-BR" sz="3500" dirty="0">
                <a:latin typeface="Segoe UI" panose="020B0502040204020203" pitchFamily="34" charset="0"/>
                <a:cs typeface="Segoe UI" panose="020B0502040204020203" pitchFamily="34" charset="0"/>
              </a:rPr>
              <a:t>Análise para a compreensão leitora de estudantes de Letras</a:t>
            </a:r>
          </a:p>
        </p:txBody>
      </p:sp>
    </p:spTree>
    <p:extLst>
      <p:ext uri="{BB962C8B-B14F-4D97-AF65-F5344CB8AC3E}">
        <p14:creationId xmlns:p14="http://schemas.microsoft.com/office/powerpoint/2010/main" val="916908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/>
              <a:t>Objetivo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78E8A4-22C7-AAAE-72A1-2FD701B09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324" r="36879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4572001" y="2201958"/>
            <a:ext cx="6781800" cy="3900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500" dirty="0" err="1"/>
              <a:t>analisar</a:t>
            </a:r>
            <a:r>
              <a:rPr lang="en-US" sz="2500" dirty="0"/>
              <a:t> o </a:t>
            </a:r>
            <a:r>
              <a:rPr lang="en-US" sz="2500" dirty="0" err="1"/>
              <a:t>impacto</a:t>
            </a:r>
            <a:r>
              <a:rPr lang="en-US" sz="2500" dirty="0"/>
              <a:t> que a ferramenta </a:t>
            </a:r>
            <a:r>
              <a:rPr lang="en-US" sz="2500" dirty="0" err="1"/>
              <a:t>DLNotes</a:t>
            </a:r>
            <a:r>
              <a:rPr lang="en-US" sz="2500" dirty="0"/>
              <a:t> causa no </a:t>
            </a:r>
            <a:r>
              <a:rPr lang="en-US" sz="2500" dirty="0" err="1"/>
              <a:t>ensino-aprendizagem</a:t>
            </a:r>
            <a:r>
              <a:rPr lang="en-US" sz="2500" dirty="0"/>
              <a:t> da </a:t>
            </a:r>
            <a:r>
              <a:rPr lang="en-US" sz="2500" dirty="0" err="1"/>
              <a:t>leitura</a:t>
            </a:r>
            <a:r>
              <a:rPr lang="en-US" sz="2500" dirty="0"/>
              <a:t>, </a:t>
            </a:r>
            <a:r>
              <a:rPr lang="en-US" sz="2500" dirty="0" err="1"/>
              <a:t>focando</a:t>
            </a:r>
            <a:r>
              <a:rPr lang="en-US" sz="2500" dirty="0"/>
              <a:t>, </a:t>
            </a:r>
            <a:r>
              <a:rPr lang="en-US" sz="2500" dirty="0" err="1"/>
              <a:t>nos</a:t>
            </a:r>
            <a:r>
              <a:rPr lang="en-US" sz="2500" dirty="0"/>
              <a:t> </a:t>
            </a:r>
            <a:r>
              <a:rPr lang="en-US" sz="2500" dirty="0" err="1"/>
              <a:t>cursos</a:t>
            </a:r>
            <a:r>
              <a:rPr lang="en-US" sz="2500" dirty="0"/>
              <a:t> de </a:t>
            </a:r>
            <a:r>
              <a:rPr lang="en-US" sz="2500" dirty="0" err="1"/>
              <a:t>Letras</a:t>
            </a:r>
            <a:r>
              <a:rPr lang="en-US" sz="2500" dirty="0"/>
              <a:t>, com o </a:t>
            </a:r>
            <a:r>
              <a:rPr lang="en-US" sz="2500" dirty="0" err="1"/>
              <a:t>intuito</a:t>
            </a:r>
            <a:r>
              <a:rPr lang="en-US" sz="2500" dirty="0"/>
              <a:t> </a:t>
            </a:r>
            <a:r>
              <a:rPr lang="en-US" sz="2500" dirty="0" err="1"/>
              <a:t>último</a:t>
            </a:r>
            <a:r>
              <a:rPr lang="en-US" sz="2500" dirty="0"/>
              <a:t> de </a:t>
            </a:r>
            <a:r>
              <a:rPr lang="en-US" sz="2500" dirty="0" err="1"/>
              <a:t>viabilizar</a:t>
            </a:r>
            <a:r>
              <a:rPr lang="en-US" sz="2500" dirty="0"/>
              <a:t> o </a:t>
            </a:r>
            <a:r>
              <a:rPr lang="en-US" sz="2500" dirty="0" err="1"/>
              <a:t>uso</a:t>
            </a:r>
            <a:r>
              <a:rPr lang="en-US" sz="2500" dirty="0"/>
              <a:t> de </a:t>
            </a:r>
            <a:r>
              <a:rPr lang="en-US" sz="2500" dirty="0" err="1"/>
              <a:t>uma</a:t>
            </a:r>
            <a:r>
              <a:rPr lang="en-US" sz="2500" dirty="0"/>
              <a:t> ferramenta de </a:t>
            </a:r>
            <a:r>
              <a:rPr lang="en-US" sz="2500" dirty="0" err="1"/>
              <a:t>mediação</a:t>
            </a:r>
            <a:r>
              <a:rPr lang="en-US" sz="2500" dirty="0"/>
              <a:t> de </a:t>
            </a:r>
            <a:r>
              <a:rPr lang="en-US" sz="2500" dirty="0" err="1"/>
              <a:t>leitura</a:t>
            </a:r>
            <a:r>
              <a:rPr lang="en-US" sz="25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/>
              <a:t>Fase</a:t>
            </a:r>
            <a:r>
              <a:rPr lang="en-US" sz="2000" b="1" dirty="0"/>
              <a:t> de </a:t>
            </a:r>
            <a:r>
              <a:rPr lang="en-US" sz="2000" b="1" dirty="0" err="1"/>
              <a:t>análise</a:t>
            </a:r>
            <a:r>
              <a:rPr lang="en-US" sz="2000" b="1" dirty="0"/>
              <a:t> do </a:t>
            </a:r>
            <a:r>
              <a:rPr lang="en-US" sz="2000" b="1" dirty="0" err="1"/>
              <a:t>piloto</a:t>
            </a:r>
            <a:r>
              <a:rPr lang="en-US" sz="2000" b="1" dirty="0"/>
              <a:t> (UTFPR)</a:t>
            </a:r>
          </a:p>
        </p:txBody>
      </p:sp>
    </p:spTree>
    <p:extLst>
      <p:ext uri="{BB962C8B-B14F-4D97-AF65-F5344CB8AC3E}">
        <p14:creationId xmlns:p14="http://schemas.microsoft.com/office/powerpoint/2010/main" val="234586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E5585411-DE61-42EC-8DAB-BA853F129791}"/>
              </a:ext>
            </a:extLst>
          </p:cNvPr>
          <p:cNvSpPr/>
          <p:nvPr/>
        </p:nvSpPr>
        <p:spPr>
          <a:xfrm>
            <a:off x="5121943" y="493150"/>
            <a:ext cx="1334840" cy="1238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1460B4-0951-4CE0-104F-97530D7FF081}"/>
              </a:ext>
            </a:extLst>
          </p:cNvPr>
          <p:cNvSpPr txBox="1"/>
          <p:nvPr/>
        </p:nvSpPr>
        <p:spPr>
          <a:xfrm>
            <a:off x="1225137" y="2883161"/>
            <a:ext cx="102141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/>
              <a:t>Karina Santos (2019)</a:t>
            </a:r>
          </a:p>
          <a:p>
            <a:endParaRPr lang="pt-BR" sz="4500" dirty="0"/>
          </a:p>
          <a:p>
            <a:r>
              <a:rPr lang="pt-BR" sz="4500" dirty="0">
                <a:latin typeface="Segoe UI" panose="020B0502040204020203" pitchFamily="34" charset="0"/>
                <a:cs typeface="Segoe UI" panose="020B0502040204020203" pitchFamily="34" charset="0"/>
              </a:rPr>
              <a:t>Análise para compreensão leitora de processos argumentativos</a:t>
            </a:r>
          </a:p>
        </p:txBody>
      </p:sp>
    </p:spTree>
    <p:extLst>
      <p:ext uri="{BB962C8B-B14F-4D97-AF65-F5344CB8AC3E}">
        <p14:creationId xmlns:p14="http://schemas.microsoft.com/office/powerpoint/2010/main" val="2647729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4CEF4-01D3-4AF7-9E84-F43030AC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Referências</a:t>
            </a:r>
          </a:p>
        </p:txBody>
      </p:sp>
      <p:pic>
        <p:nvPicPr>
          <p:cNvPr id="4" name="Gráfico 3" descr="Livros na prateleira">
            <a:extLst>
              <a:ext uri="{FF2B5EF4-FFF2-40B4-BE49-F238E27FC236}">
                <a16:creationId xmlns:a16="http://schemas.microsoft.com/office/drawing/2014/main" id="{3DE94ADA-0031-43D4-A79A-B89B959930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pic>
        <p:nvPicPr>
          <p:cNvPr id="8" name="Elemento gráfico 7">
            <a:extLst>
              <a:ext uri="{FF2B5EF4-FFF2-40B4-BE49-F238E27FC236}">
                <a16:creationId xmlns:a16="http://schemas.microsoft.com/office/drawing/2014/main" id="{984A409A-26BF-476C-858A-CFA0EBFAB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7C6F3D3-F7E7-D4F4-4B37-40863D053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072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922" y="6000815"/>
            <a:ext cx="1191403" cy="857185"/>
          </a:xfrm>
        </p:spPr>
        <p:txBody>
          <a:bodyPr rtlCol="0">
            <a:normAutofit/>
          </a:bodyPr>
          <a:lstStyle/>
          <a:p>
            <a:pPr rtl="0"/>
            <a:endParaRPr lang="pt-BR" sz="12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908180" y="1228397"/>
            <a:ext cx="103756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ABE, Sabrina dos Santos; BERTUCCI, Roberlei Alves. Análise de ocorrências de conectivos em redações do Enem. </a:t>
            </a:r>
            <a:r>
              <a:rPr lang="pt-BR" sz="2000" b="1" dirty="0"/>
              <a:t>Anais do SICITE</a:t>
            </a:r>
            <a:r>
              <a:rPr lang="pt-BR" sz="2000" dirty="0"/>
              <a:t>, UTFPR, 2021. Disponível em: &lt; </a:t>
            </a:r>
            <a:r>
              <a:rPr lang="pt-BR" sz="2000" dirty="0">
                <a:hlinkClick r:id="rId3"/>
              </a:rPr>
              <a:t>https://eventos.utfpr.edu.br//sicite/sicite2021/paper/viewFile/8143/3609</a:t>
            </a:r>
            <a:r>
              <a:rPr lang="pt-BR" sz="2000" dirty="0"/>
              <a:t> &gt; Acesso em 10 jul. 2023.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SANTOS, Karina Pacheco van der </a:t>
            </a:r>
            <a:r>
              <a:rPr lang="pt-BR" sz="2000" dirty="0" err="1"/>
              <a:t>Broock</a:t>
            </a:r>
            <a:r>
              <a:rPr lang="pt-BR" sz="2000" dirty="0"/>
              <a:t>. </a:t>
            </a:r>
            <a:r>
              <a:rPr lang="pt-BR" sz="2000" b="1" dirty="0"/>
              <a:t>DLNotes2</a:t>
            </a:r>
            <a:r>
              <a:rPr lang="pt-BR" sz="2000" dirty="0"/>
              <a:t>: análise do uso de ferramenta computacional para compreensão leitora de processos argumentativos. Dissertação (mestrado) – Universidade Tecnológica Federal do Paraná. Programa de Pós-graduação em Estudos de Linguagens. Curitiba, 2019. Disponível em: &lt; </a:t>
            </a:r>
            <a:r>
              <a:rPr lang="pt-BR" sz="2000" dirty="0">
                <a:hlinkClick r:id="rId4"/>
              </a:rPr>
              <a:t>http://repositorio.utfpr.edu.br/jspui/handle/1/4260</a:t>
            </a:r>
            <a:r>
              <a:rPr lang="pt-BR" sz="2000" dirty="0"/>
              <a:t>  &gt;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SIPPEL, Juliano. </a:t>
            </a:r>
            <a:r>
              <a:rPr lang="pt-BR" sz="2000" b="1" dirty="0"/>
              <a:t>Anotação digital e produção textual</a:t>
            </a:r>
            <a:r>
              <a:rPr lang="pt-BR" sz="2000" dirty="0"/>
              <a:t>: o uso da DLNotes2 na construção de resumos. Dissertação (mestrado) – Universidade Tecnológica Federal do Paraná. Programa de Pós-graduação em Estudos de Linguagens. Curitiba, 2019. Disponível em: &lt; </a:t>
            </a:r>
            <a:r>
              <a:rPr lang="pt-BR" sz="2000" dirty="0">
                <a:hlinkClick r:id="rId5"/>
              </a:rPr>
              <a:t>http://repositorio.utfpr.edu.br/jspui/handle/1/4377</a:t>
            </a:r>
            <a:r>
              <a:rPr lang="pt-BR" sz="2000" dirty="0"/>
              <a:t>  &gt; </a:t>
            </a:r>
          </a:p>
        </p:txBody>
      </p:sp>
    </p:spTree>
    <p:extLst>
      <p:ext uri="{BB962C8B-B14F-4D97-AF65-F5344CB8AC3E}">
        <p14:creationId xmlns:p14="http://schemas.microsoft.com/office/powerpoint/2010/main" val="1601601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337" y="4427555"/>
            <a:ext cx="7027631" cy="197025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dirty="0" err="1"/>
              <a:t>Obrigado</a:t>
            </a:r>
            <a:endParaRPr lang="en-US" sz="2800" dirty="0"/>
          </a:p>
          <a:p>
            <a:endParaRPr lang="en-US" sz="2800" dirty="0"/>
          </a:p>
          <a:p>
            <a:pPr algn="r"/>
            <a:endParaRPr lang="en-US" sz="2800" dirty="0"/>
          </a:p>
          <a:p>
            <a:pPr algn="r"/>
            <a:r>
              <a:rPr lang="en-US" sz="2200" dirty="0"/>
              <a:t>Roberlei Alves Bertucci (UTFPR)</a:t>
            </a:r>
          </a:p>
          <a:p>
            <a:pPr algn="r"/>
            <a:endParaRPr lang="en-US" sz="2200" dirty="0"/>
          </a:p>
          <a:p>
            <a:pPr algn="r"/>
            <a:r>
              <a:rPr lang="en-US" sz="2200" dirty="0">
                <a:hlinkClick r:id="rId3"/>
              </a:rPr>
              <a:t>bertucci@utfpr.edu.br</a:t>
            </a:r>
            <a:endParaRPr lang="en-US" sz="2200" dirty="0"/>
          </a:p>
          <a:p>
            <a:endParaRPr lang="en-US" sz="4100" dirty="0"/>
          </a:p>
        </p:txBody>
      </p:sp>
      <p:pic>
        <p:nvPicPr>
          <p:cNvPr id="22" name="Picture 10" descr="Mesa iluminada pelo sol">
            <a:extLst>
              <a:ext uri="{FF2B5EF4-FFF2-40B4-BE49-F238E27FC236}">
                <a16:creationId xmlns:a16="http://schemas.microsoft.com/office/drawing/2014/main" id="{232D3D8D-F8DC-B681-2EE8-0F229EC4067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169" r="34413" b="-1"/>
          <a:stretch/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sketchy line">
            <a:extLst>
              <a:ext uri="{FF2B5EF4-FFF2-40B4-BE49-F238E27FC236}">
                <a16:creationId xmlns:a16="http://schemas.microsoft.com/office/drawing/2014/main" id="{82580482-BA80-420A-8A05-C58E97F2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4409267"/>
            <a:ext cx="4242816" cy="18288"/>
          </a:xfrm>
          <a:custGeom>
            <a:avLst/>
            <a:gdLst>
              <a:gd name="connsiteX0" fmla="*/ 0 w 4242816"/>
              <a:gd name="connsiteY0" fmla="*/ 0 h 18288"/>
              <a:gd name="connsiteX1" fmla="*/ 690973 w 4242816"/>
              <a:gd name="connsiteY1" fmla="*/ 0 h 18288"/>
              <a:gd name="connsiteX2" fmla="*/ 1212233 w 4242816"/>
              <a:gd name="connsiteY2" fmla="*/ 0 h 18288"/>
              <a:gd name="connsiteX3" fmla="*/ 1860778 w 4242816"/>
              <a:gd name="connsiteY3" fmla="*/ 0 h 18288"/>
              <a:gd name="connsiteX4" fmla="*/ 2424466 w 4242816"/>
              <a:gd name="connsiteY4" fmla="*/ 0 h 18288"/>
              <a:gd name="connsiteX5" fmla="*/ 3115439 w 4242816"/>
              <a:gd name="connsiteY5" fmla="*/ 0 h 18288"/>
              <a:gd name="connsiteX6" fmla="*/ 3636699 w 4242816"/>
              <a:gd name="connsiteY6" fmla="*/ 0 h 18288"/>
              <a:gd name="connsiteX7" fmla="*/ 4242816 w 4242816"/>
              <a:gd name="connsiteY7" fmla="*/ 0 h 18288"/>
              <a:gd name="connsiteX8" fmla="*/ 4242816 w 4242816"/>
              <a:gd name="connsiteY8" fmla="*/ 18288 h 18288"/>
              <a:gd name="connsiteX9" fmla="*/ 3636699 w 4242816"/>
              <a:gd name="connsiteY9" fmla="*/ 18288 h 18288"/>
              <a:gd name="connsiteX10" fmla="*/ 3030583 w 4242816"/>
              <a:gd name="connsiteY10" fmla="*/ 18288 h 18288"/>
              <a:gd name="connsiteX11" fmla="*/ 2466894 w 4242816"/>
              <a:gd name="connsiteY11" fmla="*/ 18288 h 18288"/>
              <a:gd name="connsiteX12" fmla="*/ 1988062 w 4242816"/>
              <a:gd name="connsiteY12" fmla="*/ 18288 h 18288"/>
              <a:gd name="connsiteX13" fmla="*/ 1466802 w 4242816"/>
              <a:gd name="connsiteY13" fmla="*/ 18288 h 18288"/>
              <a:gd name="connsiteX14" fmla="*/ 860686 w 4242816"/>
              <a:gd name="connsiteY14" fmla="*/ 18288 h 18288"/>
              <a:gd name="connsiteX15" fmla="*/ 0 w 4242816"/>
              <a:gd name="connsiteY15" fmla="*/ 18288 h 18288"/>
              <a:gd name="connsiteX16" fmla="*/ 0 w 4242816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2816" h="18288" fill="none" extrusionOk="0">
                <a:moveTo>
                  <a:pt x="0" y="0"/>
                </a:moveTo>
                <a:cubicBezTo>
                  <a:pt x="249934" y="1471"/>
                  <a:pt x="379877" y="-29444"/>
                  <a:pt x="690973" y="0"/>
                </a:cubicBezTo>
                <a:cubicBezTo>
                  <a:pt x="1002069" y="29444"/>
                  <a:pt x="1021583" y="17501"/>
                  <a:pt x="1212233" y="0"/>
                </a:cubicBezTo>
                <a:cubicBezTo>
                  <a:pt x="1402883" y="-17501"/>
                  <a:pt x="1678760" y="5386"/>
                  <a:pt x="1860778" y="0"/>
                </a:cubicBezTo>
                <a:cubicBezTo>
                  <a:pt x="2042796" y="-5386"/>
                  <a:pt x="2245608" y="-22401"/>
                  <a:pt x="2424466" y="0"/>
                </a:cubicBezTo>
                <a:cubicBezTo>
                  <a:pt x="2603324" y="22401"/>
                  <a:pt x="2890020" y="33806"/>
                  <a:pt x="3115439" y="0"/>
                </a:cubicBezTo>
                <a:cubicBezTo>
                  <a:pt x="3340858" y="-33806"/>
                  <a:pt x="3428300" y="18628"/>
                  <a:pt x="3636699" y="0"/>
                </a:cubicBezTo>
                <a:cubicBezTo>
                  <a:pt x="3845098" y="-18628"/>
                  <a:pt x="4108824" y="5541"/>
                  <a:pt x="4242816" y="0"/>
                </a:cubicBezTo>
                <a:cubicBezTo>
                  <a:pt x="4242066" y="4160"/>
                  <a:pt x="4243125" y="10356"/>
                  <a:pt x="4242816" y="18288"/>
                </a:cubicBezTo>
                <a:cubicBezTo>
                  <a:pt x="4113424" y="32735"/>
                  <a:pt x="3768327" y="47567"/>
                  <a:pt x="3636699" y="18288"/>
                </a:cubicBezTo>
                <a:cubicBezTo>
                  <a:pt x="3505071" y="-10991"/>
                  <a:pt x="3294208" y="-4990"/>
                  <a:pt x="3030583" y="18288"/>
                </a:cubicBezTo>
                <a:cubicBezTo>
                  <a:pt x="2766958" y="41566"/>
                  <a:pt x="2649277" y="20974"/>
                  <a:pt x="2466894" y="18288"/>
                </a:cubicBezTo>
                <a:cubicBezTo>
                  <a:pt x="2284511" y="15602"/>
                  <a:pt x="2151277" y="1154"/>
                  <a:pt x="1988062" y="18288"/>
                </a:cubicBezTo>
                <a:cubicBezTo>
                  <a:pt x="1824847" y="35422"/>
                  <a:pt x="1691359" y="9265"/>
                  <a:pt x="1466802" y="18288"/>
                </a:cubicBezTo>
                <a:cubicBezTo>
                  <a:pt x="1242245" y="27311"/>
                  <a:pt x="1006161" y="36605"/>
                  <a:pt x="860686" y="18288"/>
                </a:cubicBezTo>
                <a:cubicBezTo>
                  <a:pt x="715211" y="-29"/>
                  <a:pt x="242774" y="46538"/>
                  <a:pt x="0" y="18288"/>
                </a:cubicBezTo>
                <a:cubicBezTo>
                  <a:pt x="-146" y="11482"/>
                  <a:pt x="-422" y="5192"/>
                  <a:pt x="0" y="0"/>
                </a:cubicBezTo>
                <a:close/>
              </a:path>
              <a:path w="4242816" h="18288" stroke="0" extrusionOk="0">
                <a:moveTo>
                  <a:pt x="0" y="0"/>
                </a:moveTo>
                <a:cubicBezTo>
                  <a:pt x="259751" y="-14018"/>
                  <a:pt x="356632" y="-15007"/>
                  <a:pt x="521260" y="0"/>
                </a:cubicBezTo>
                <a:cubicBezTo>
                  <a:pt x="685888" y="15007"/>
                  <a:pt x="885786" y="5167"/>
                  <a:pt x="1212233" y="0"/>
                </a:cubicBezTo>
                <a:cubicBezTo>
                  <a:pt x="1538680" y="-5167"/>
                  <a:pt x="1458849" y="7951"/>
                  <a:pt x="1691065" y="0"/>
                </a:cubicBezTo>
                <a:cubicBezTo>
                  <a:pt x="1923281" y="-7951"/>
                  <a:pt x="1985780" y="-16303"/>
                  <a:pt x="2169897" y="0"/>
                </a:cubicBezTo>
                <a:cubicBezTo>
                  <a:pt x="2354014" y="16303"/>
                  <a:pt x="2633054" y="-2739"/>
                  <a:pt x="2776014" y="0"/>
                </a:cubicBezTo>
                <a:cubicBezTo>
                  <a:pt x="2918974" y="2739"/>
                  <a:pt x="3112688" y="-15682"/>
                  <a:pt x="3339702" y="0"/>
                </a:cubicBezTo>
                <a:cubicBezTo>
                  <a:pt x="3566716" y="15682"/>
                  <a:pt x="4015278" y="-28467"/>
                  <a:pt x="4242816" y="0"/>
                </a:cubicBezTo>
                <a:cubicBezTo>
                  <a:pt x="4243501" y="7633"/>
                  <a:pt x="4242294" y="10002"/>
                  <a:pt x="4242816" y="18288"/>
                </a:cubicBezTo>
                <a:cubicBezTo>
                  <a:pt x="3924964" y="16283"/>
                  <a:pt x="3746362" y="-1805"/>
                  <a:pt x="3551843" y="18288"/>
                </a:cubicBezTo>
                <a:cubicBezTo>
                  <a:pt x="3357324" y="38381"/>
                  <a:pt x="3126422" y="47156"/>
                  <a:pt x="2860870" y="18288"/>
                </a:cubicBezTo>
                <a:cubicBezTo>
                  <a:pt x="2595318" y="-10580"/>
                  <a:pt x="2572437" y="11441"/>
                  <a:pt x="2297182" y="18288"/>
                </a:cubicBezTo>
                <a:cubicBezTo>
                  <a:pt x="2021927" y="25135"/>
                  <a:pt x="1916908" y="33601"/>
                  <a:pt x="1733493" y="18288"/>
                </a:cubicBezTo>
                <a:cubicBezTo>
                  <a:pt x="1550078" y="2975"/>
                  <a:pt x="1412440" y="27896"/>
                  <a:pt x="1212233" y="18288"/>
                </a:cubicBezTo>
                <a:cubicBezTo>
                  <a:pt x="1012026" y="8680"/>
                  <a:pt x="914386" y="13859"/>
                  <a:pt x="648545" y="18288"/>
                </a:cubicBezTo>
                <a:cubicBezTo>
                  <a:pt x="382704" y="22717"/>
                  <a:pt x="233522" y="39342"/>
                  <a:pt x="0" y="18288"/>
                </a:cubicBezTo>
                <a:cubicBezTo>
                  <a:pt x="-772" y="13661"/>
                  <a:pt x="-839" y="8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1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922" y="6000815"/>
            <a:ext cx="1191403" cy="857185"/>
          </a:xfrm>
        </p:spPr>
        <p:txBody>
          <a:bodyPr rtlCol="0">
            <a:normAutofit/>
          </a:bodyPr>
          <a:lstStyle/>
          <a:p>
            <a:pPr rtl="0"/>
            <a:r>
              <a:rPr lang="pt-BR" sz="1200" b="1" dirty="0"/>
              <a:t>Santos (2019)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839756" y="737118"/>
            <a:ext cx="103756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Objetivo</a:t>
            </a:r>
          </a:p>
          <a:p>
            <a:endParaRPr lang="pt-BR" sz="3000" b="1" dirty="0"/>
          </a:p>
          <a:p>
            <a:r>
              <a:rPr lang="pt-BR" sz="3000" dirty="0"/>
              <a:t>Avaliar se as anotações estruturadas e semânticas, realizadas por estudantes do ensino superior, com o auxílio da ferramenta computacional DLNotes2, contribuem para compreensão de macro e microestruturas textuais no que diz respeito à organização dos processos argumentativos no gênero artigo de opinião.</a:t>
            </a:r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12758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5490971"/>
            <a:ext cx="6962072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Santos (2019)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8456522" y="5633765"/>
            <a:ext cx="3408555" cy="87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Proposta de estrutura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0" b="1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Espaço Reservado para Conteúdo 3">
            <a:extLst>
              <a:ext uri="{FF2B5EF4-FFF2-40B4-BE49-F238E27FC236}">
                <a16:creationId xmlns:a16="http://schemas.microsoft.com/office/drawing/2014/main" id="{1EB09943-EAB6-5746-C216-42080C3ADBC6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1" y="55294"/>
            <a:ext cx="10476307" cy="521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3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922" y="6000815"/>
            <a:ext cx="1191403" cy="857185"/>
          </a:xfrm>
        </p:spPr>
        <p:txBody>
          <a:bodyPr rtlCol="0">
            <a:normAutofit/>
          </a:bodyPr>
          <a:lstStyle/>
          <a:p>
            <a:pPr rtl="0"/>
            <a:r>
              <a:rPr lang="pt-BR" sz="1200" b="1" dirty="0"/>
              <a:t>Santos (2019)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839756" y="737118"/>
            <a:ext cx="10375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/>
              <a:t>Metodologia</a:t>
            </a:r>
          </a:p>
          <a:p>
            <a:pPr algn="just"/>
            <a:r>
              <a:rPr lang="pt-BR" sz="3000" dirty="0"/>
              <a:t>Participantes: 8 estudantes de graduação (1º a 3º períodos).</a:t>
            </a:r>
          </a:p>
          <a:p>
            <a:pPr algn="just"/>
            <a:r>
              <a:rPr lang="pt-BR" sz="3000" dirty="0"/>
              <a:t>Coleta de dados: oferta de minicurso sobre leitura e interpretação do gênero artigo de opinião. </a:t>
            </a:r>
          </a:p>
          <a:p>
            <a:pPr marL="1076325" indent="-363538" algn="just">
              <a:buFont typeface="+mj-lt"/>
              <a:buAutoNum type="alphaLcParenR"/>
            </a:pPr>
            <a:r>
              <a:rPr lang="pt-BR" sz="3000" dirty="0"/>
              <a:t>Duração de 4 encontros, com 120 minutos cada;</a:t>
            </a:r>
          </a:p>
          <a:p>
            <a:pPr marL="1076325" indent="-363538" algn="just">
              <a:buFont typeface="+mj-lt"/>
              <a:buAutoNum type="alphaLcParenR"/>
            </a:pPr>
            <a:r>
              <a:rPr lang="pt-BR" sz="3000" dirty="0"/>
              <a:t>Atividades de anotação e interpretação do gênero em meio analógico, com papel, lápis e caneta; e digital, com o uso da ferramenta computacional DLNotes2 e do formulário online do Google.  </a:t>
            </a:r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89455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48CF1-C72A-4313-8FC7-BF6DD464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562" y="2339724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Resultados</a:t>
            </a:r>
          </a:p>
        </p:txBody>
      </p:sp>
      <p:pic>
        <p:nvPicPr>
          <p:cNvPr id="4" name="Gráfico 3" descr="Quadro-negro">
            <a:extLst>
              <a:ext uri="{FF2B5EF4-FFF2-40B4-BE49-F238E27FC236}">
                <a16:creationId xmlns:a16="http://schemas.microsoft.com/office/drawing/2014/main" id="{A4298283-DDB8-4365-95A1-90935E16B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9" y="2025987"/>
            <a:ext cx="1951653" cy="1951653"/>
          </a:xfrm>
          <a:prstGeom prst="rect">
            <a:avLst/>
          </a:prstGeom>
        </p:spPr>
      </p:pic>
      <p:pic>
        <p:nvPicPr>
          <p:cNvPr id="8" name="Elemento gráfico 7">
            <a:extLst>
              <a:ext uri="{FF2B5EF4-FFF2-40B4-BE49-F238E27FC236}">
                <a16:creationId xmlns:a16="http://schemas.microsoft.com/office/drawing/2014/main" id="{B6C7BDF7-D7AC-4209-A6A9-11B953F8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9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4BD0A42-B011-4DBF-B5CD-6718A97E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975" y="6229661"/>
            <a:ext cx="8791576" cy="53437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Santos (2019)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7A042F-C8CA-B35B-89DF-34362F196E18}"/>
              </a:ext>
            </a:extLst>
          </p:cNvPr>
          <p:cNvSpPr txBox="1"/>
          <p:nvPr/>
        </p:nvSpPr>
        <p:spPr>
          <a:xfrm>
            <a:off x="641178" y="5678894"/>
            <a:ext cx="10909643" cy="5526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Atividade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A39896-3E09-6B97-4654-DF99137C9E6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2102" cy="524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17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983C7-4A55-10EA-ABE7-E7897B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Avaliação da autora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35FDD-36FB-5BAA-6776-22AD084D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O uso da </a:t>
            </a:r>
            <a:r>
              <a:rPr lang="pt-BR" dirty="0" err="1"/>
              <a:t>DLNotes</a:t>
            </a:r>
            <a:r>
              <a:rPr lang="pt-BR" dirty="0"/>
              <a:t> pode ser uma motivação para os estudantes realizarem anotações e ensinar essa prática de modo sistematizado. </a:t>
            </a:r>
          </a:p>
          <a:p>
            <a:pPr lvl="0" algn="just"/>
            <a:r>
              <a:rPr lang="pt-BR" dirty="0"/>
              <a:t>A </a:t>
            </a:r>
            <a:r>
              <a:rPr lang="pt-BR" dirty="0" err="1"/>
              <a:t>DLNotes</a:t>
            </a:r>
            <a:r>
              <a:rPr lang="pt-BR" dirty="0"/>
              <a:t> apresentou-se como um diferencial para o reconhecimento da microestrutura do gênero artigo de opinião.</a:t>
            </a:r>
          </a:p>
          <a:p>
            <a:pPr lvl="0" algn="just"/>
            <a:r>
              <a:rPr lang="pt-BR" dirty="0"/>
              <a:t>É possível, no ensino-aprendizagem da leitura, pensar nessa prática como uma atividade metalinguística. </a:t>
            </a:r>
          </a:p>
          <a:p>
            <a:pPr lvl="0" algn="just"/>
            <a:r>
              <a:rPr lang="pt-BR" dirty="0"/>
              <a:t>Com a estrutura de argumentação, os alunos foram instrumentalizados a realizar a leitura a partir de uma sistematização e orientações prévias.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7EE0A7-A335-7432-DC14-D83BBB37ECE2}"/>
              </a:ext>
            </a:extLst>
          </p:cNvPr>
          <p:cNvSpPr txBox="1"/>
          <p:nvPr/>
        </p:nvSpPr>
        <p:spPr>
          <a:xfrm>
            <a:off x="10039739" y="6176963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Santos (2019)</a:t>
            </a:r>
          </a:p>
        </p:txBody>
      </p:sp>
    </p:spTree>
    <p:extLst>
      <p:ext uri="{BB962C8B-B14F-4D97-AF65-F5344CB8AC3E}">
        <p14:creationId xmlns:p14="http://schemas.microsoft.com/office/powerpoint/2010/main" val="1702503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8466_TF44781794_Win32" id="{DE5A1810-5949-4981-9833-DDF5B9A170B0}" vid="{76906F21-04BB-4FF0-8282-DCEBC8B98A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da pesquisa</Template>
  <TotalTime>120</TotalTime>
  <Words>1826</Words>
  <Application>Microsoft Office PowerPoint</Application>
  <PresentationFormat>Widescreen</PresentationFormat>
  <Paragraphs>193</Paragraphs>
  <Slides>32</Slides>
  <Notes>27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Franklin Gothic Book</vt:lpstr>
      <vt:lpstr>Segoe UI</vt:lpstr>
      <vt:lpstr>Tema do Office</vt:lpstr>
      <vt:lpstr>DLNotes nas aulas de português</vt:lpstr>
      <vt:lpstr>Apoio do DLNotes para leitura e produção de textos</vt:lpstr>
      <vt:lpstr>Apresentação do PowerPoint</vt:lpstr>
      <vt:lpstr>Santos (2019)</vt:lpstr>
      <vt:lpstr>Santos (2019)</vt:lpstr>
      <vt:lpstr>Santos (2019)</vt:lpstr>
      <vt:lpstr>Resultados</vt:lpstr>
      <vt:lpstr>Santos (2019)</vt:lpstr>
      <vt:lpstr>Avaliação da autora</vt:lpstr>
      <vt:lpstr>Avaliação dos informantes</vt:lpstr>
      <vt:lpstr>Apresentação do PowerPoint</vt:lpstr>
      <vt:lpstr>Sippel (2019)</vt:lpstr>
      <vt:lpstr>Sippel (2019)</vt:lpstr>
      <vt:lpstr>Resultados</vt:lpstr>
      <vt:lpstr>Sippel (2019)</vt:lpstr>
      <vt:lpstr>Sippel (2019)</vt:lpstr>
      <vt:lpstr>Sippel (2019)</vt:lpstr>
      <vt:lpstr>Sippel (2019)</vt:lpstr>
      <vt:lpstr>Avaliação do autor</vt:lpstr>
      <vt:lpstr>Avaliação dos informantes</vt:lpstr>
      <vt:lpstr>Apresentação do PowerPoint</vt:lpstr>
      <vt:lpstr>Abe (2021)</vt:lpstr>
      <vt:lpstr>Abe (2021)</vt:lpstr>
      <vt:lpstr>Resultados</vt:lpstr>
      <vt:lpstr>Abe (2021)</vt:lpstr>
      <vt:lpstr>Abe (2021)</vt:lpstr>
      <vt:lpstr>Avaliação da autora</vt:lpstr>
      <vt:lpstr>Apresentação do PowerPoint</vt:lpstr>
      <vt:lpstr>Objetivo</vt:lpstr>
      <vt:lpstr>Referências</vt:lpstr>
      <vt:lpstr>Apresentação do PowerPoint</vt:lpstr>
      <vt:lpstr>Obrigado   Roberlei Alves Bertucci (UTFPR)  bertucci@utfpr.edu.br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DLNotes nas aulas de português</dc:title>
  <dc:creator>Roberlei Alves Bertucci</dc:creator>
  <cp:lastModifiedBy>Roberlei Alves Bertucci</cp:lastModifiedBy>
  <cp:revision>1</cp:revision>
  <dcterms:created xsi:type="dcterms:W3CDTF">2023-07-10T17:55:08Z</dcterms:created>
  <dcterms:modified xsi:type="dcterms:W3CDTF">2023-07-10T19:55:24Z</dcterms:modified>
</cp:coreProperties>
</file>