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359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13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3606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886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992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4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30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23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406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570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81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5699A-A88E-4485-8F23-FDCC5219CB1E}" type="datetimeFigureOut">
              <a:rPr lang="pt-BR" smtClean="0"/>
              <a:t>28/03/2019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C000E-A2BD-4378-8881-B4B5258B0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646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muel\Desktop\GEFIP TRANSPARENTE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90" y="0"/>
            <a:ext cx="869739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4902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Avaliador</dc:creator>
  <cp:lastModifiedBy>Avaliador</cp:lastModifiedBy>
  <cp:revision>2</cp:revision>
  <dcterms:created xsi:type="dcterms:W3CDTF">2019-03-28T14:46:53Z</dcterms:created>
  <dcterms:modified xsi:type="dcterms:W3CDTF">2019-03-28T14:50:35Z</dcterms:modified>
</cp:coreProperties>
</file>