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Economica" panose="020B0604020202020204" charset="0"/>
      <p:regular r:id="rId9"/>
      <p:bold r:id="rId10"/>
      <p:italic r:id="rId11"/>
      <p:boldItalic r:id="rId12"/>
    </p:embeddedFont>
    <p:embeddedFont>
      <p:font typeface="Open Sans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b4f78335d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b4f78335d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Falar sobre publicidade e designers, solidariedade, pagar, momentos difíceis, etc.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b4f78335d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b4f78335d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b4f78335d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b4f78335d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b4f78335d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b4f78335d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quando postar, horários e dias com maior acessos, público-alvo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b4f78335d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b4f78335d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va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vUS2EjgaPU" TargetMode="External"/><Relationship Id="rId7" Type="http://schemas.openxmlformats.org/officeDocument/2006/relationships/hyperlink" Target="https://www.youtube.com/watch?time_continue=2&amp;v=VIcJDUd1n8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time_continue=7&amp;v=iDfAwo5JpPQ" TargetMode="External"/><Relationship Id="rId5" Type="http://schemas.openxmlformats.org/officeDocument/2006/relationships/hyperlink" Target="https://www.youtube.com/watch?v=Uq0l10D0Vb4" TargetMode="External"/><Relationship Id="rId4" Type="http://schemas.openxmlformats.org/officeDocument/2006/relationships/hyperlink" Target="https://www.youtube.com/watch?v=IyRTbAOhU6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llo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Canva, Instagram e Trello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Profª Natália F. A. Rangel</a:t>
            </a:r>
            <a:endParaRPr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39350"/>
            <a:ext cx="989919" cy="97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9925" y="3937350"/>
            <a:ext cx="1179888" cy="1179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 rotWithShape="1">
          <a:blip r:embed="rId5">
            <a:alphaModFix/>
          </a:blip>
          <a:srcRect l="50023" t="35521" r="16569" b="50000"/>
          <a:stretch/>
        </p:blipFill>
        <p:spPr>
          <a:xfrm>
            <a:off x="6528300" y="0"/>
            <a:ext cx="2615699" cy="63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09450" y="4141350"/>
            <a:ext cx="1757261" cy="97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Pensando a sua marca</a:t>
            </a: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O que você quer comunicar?</a:t>
            </a: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600" y="1990650"/>
            <a:ext cx="2692051" cy="204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0575" y="1903218"/>
            <a:ext cx="2193524" cy="221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5">
            <a:alphaModFix/>
          </a:blip>
          <a:srcRect l="33009" t="3878" r="33272" b="15496"/>
          <a:stretch/>
        </p:blipFill>
        <p:spPr>
          <a:xfrm>
            <a:off x="6463025" y="1065150"/>
            <a:ext cx="2103387" cy="33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que você quer comunicar?</a:t>
            </a: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l="20692" t="14697" r="47120" b="56405"/>
          <a:stretch/>
        </p:blipFill>
        <p:spPr>
          <a:xfrm>
            <a:off x="311700" y="1345400"/>
            <a:ext cx="2943149" cy="148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 rotWithShape="1">
          <a:blip r:embed="rId4">
            <a:alphaModFix/>
          </a:blip>
          <a:srcRect l="15039" t="12554" r="40971" b="22895"/>
          <a:stretch/>
        </p:blipFill>
        <p:spPr>
          <a:xfrm>
            <a:off x="3349575" y="1345400"/>
            <a:ext cx="2803001" cy="231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 rotWithShape="1">
          <a:blip r:embed="rId5">
            <a:alphaModFix/>
          </a:blip>
          <a:srcRect l="17970" t="16361" r="44171" b="21780"/>
          <a:stretch/>
        </p:blipFill>
        <p:spPr>
          <a:xfrm>
            <a:off x="6408050" y="1345399"/>
            <a:ext cx="2424250" cy="222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Canva como opção de criação</a:t>
            </a:r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3"/>
              </a:rPr>
              <a:t>www.canva.com</a:t>
            </a:r>
            <a:r>
              <a:rPr lang="pt-BR"/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11700" y="10525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Instagram</a:t>
            </a:r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311700" y="989750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Assistir aos vídeos e comentar </a:t>
            </a:r>
            <a:br>
              <a:rPr lang="pt-BR" sz="1600"/>
            </a:br>
            <a:br>
              <a:rPr lang="pt-BR" sz="1600"/>
            </a:br>
            <a:r>
              <a:rPr lang="pt-BR" sz="1600"/>
              <a:t>Como criar uma conta no Instagram </a:t>
            </a:r>
            <a:r>
              <a:rPr lang="pt-BR" sz="1600" u="sng">
                <a:solidFill>
                  <a:schemeClr val="hlink"/>
                </a:solidFill>
                <a:hlinkClick r:id="rId3"/>
              </a:rPr>
              <a:t>https://www.youtube.com/watch?v=RvUS2EjgaPU</a:t>
            </a:r>
            <a:r>
              <a:rPr lang="pt-BR" sz="1600"/>
              <a:t>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600"/>
              <a:t>Como vincular a conta do Instagam à do Facebook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https://www.youtube.com/watch?v=IyRTbAOhU68</a:t>
            </a:r>
            <a:r>
              <a:rPr lang="pt-BR" sz="1600"/>
              <a:t>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600"/>
              <a:t>Como publicar no Instagram eno Facebook ao mesmo tempo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https://www.youtube.com/watch?v=Uq0l10D0Vb4</a:t>
            </a:r>
            <a:r>
              <a:rPr lang="pt-BR" sz="1600"/>
              <a:t>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600"/>
              <a:t>Como mudar a conta do Instagram de pessoal para comercial </a:t>
            </a:r>
            <a:r>
              <a:rPr lang="pt-BR" sz="1600" u="sng">
                <a:solidFill>
                  <a:schemeClr val="hlink"/>
                </a:solidFill>
                <a:hlinkClick r:id="rId6"/>
              </a:rPr>
              <a:t>https://www.youtube.com/watch?time_continue=7&amp;v=iDfAwo5JpPQ</a:t>
            </a:r>
            <a:r>
              <a:rPr lang="pt-BR" sz="1600"/>
              <a:t>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600"/>
              <a:t>Métricas do Instagram </a:t>
            </a:r>
            <a:r>
              <a:rPr lang="pt-BR" sz="1600" u="sng">
                <a:solidFill>
                  <a:schemeClr val="hlink"/>
                </a:solidFill>
                <a:hlinkClick r:id="rId7"/>
              </a:rPr>
              <a:t>https://www.youtube.com/watch?time_continue=2&amp;v=VIcJDUd1n8E</a:t>
            </a:r>
            <a:r>
              <a:rPr lang="pt-BR" sz="1600"/>
              <a:t> </a:t>
            </a:r>
            <a:br>
              <a:rPr lang="pt-BR" sz="1600"/>
            </a:br>
            <a:br>
              <a:rPr lang="pt-BR"/>
            </a:b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Trello</a:t>
            </a: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Organizando a criação e as atividades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3"/>
              </a:rPr>
              <a:t>www.trello.com</a:t>
            </a:r>
            <a:r>
              <a:rPr lang="pt-BR"/>
              <a:t> </a:t>
            </a: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2670" y="2654913"/>
            <a:ext cx="3950950" cy="1639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Office PowerPoint</Application>
  <PresentationFormat>On-screen Show (16:9)</PresentationFormat>
  <Paragraphs>19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Economica</vt:lpstr>
      <vt:lpstr>Open Sans</vt:lpstr>
      <vt:lpstr>Arial</vt:lpstr>
      <vt:lpstr>Luxe</vt:lpstr>
      <vt:lpstr>Canva, Instagram e Trello</vt:lpstr>
      <vt:lpstr>Pensando a sua marca</vt:lpstr>
      <vt:lpstr>O que você quer comunicar?</vt:lpstr>
      <vt:lpstr>Canva como opção de criação</vt:lpstr>
      <vt:lpstr>Instagram</vt:lpstr>
      <vt:lpstr>Trello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Canva, Instagram e Trello</dc:title>
  <dc:creator>Nata</dc:creator>
  <cp:lastModifiedBy>Natália Rangel</cp:lastModifiedBy>
  <cp:revision>1</cp:revision>
  <dcterms:modified xsi:type="dcterms:W3CDTF">2020-07-09T15:33:10Z</dcterms:modified>
</cp:coreProperties>
</file>