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456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6EA848-5370-49E7-8D09-37F7B620F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1619C1-E955-4E77-9C41-1EBB23F360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4DFD68-CB69-49AF-85BD-F893F5557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6F18-4488-4009-92EA-FD93EE527F2F}" type="datetimeFigureOut">
              <a:rPr lang="pt-BR" smtClean="0"/>
              <a:pPr/>
              <a:t>01/02/2022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4E2AB0-1348-4CF2-8F09-6525E5C23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0E3892-4D53-41DF-9E40-972E17D2A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71BD-6F2F-4FFD-BCC3-3C943922D3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4751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78D62C-C41B-4F6B-9505-A4F723BB2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A06DD4A-4E63-4CD9-BAEC-AA133D101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84A65D7-7AB5-4C3F-A521-6F8208871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6F18-4488-4009-92EA-FD93EE527F2F}" type="datetimeFigureOut">
              <a:rPr lang="pt-BR" smtClean="0"/>
              <a:pPr/>
              <a:t>01/02/2022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B3D038-6B44-4A6C-A867-FD0AECD5A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3A0DC2-C749-447E-AA25-373406081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71BD-6F2F-4FFD-BCC3-3C943922D3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4645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AFD2103-7A60-4199-B89E-0A5A65B256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60EF8F-EC96-4E72-96FC-BFC9736E6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03BCC4-19C9-4AE0-8C6D-F3B30E852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6F18-4488-4009-92EA-FD93EE527F2F}" type="datetimeFigureOut">
              <a:rPr lang="pt-BR" smtClean="0"/>
              <a:pPr/>
              <a:t>01/02/2022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225FA4B-526F-4CFC-97C1-B0EF7EDA6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977C9C-1E68-4124-979F-DEE5DAD17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71BD-6F2F-4FFD-BCC3-3C943922D3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025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78B3F0-C1AB-4946-9662-647E72EDC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A99D7D-ACF2-4054-88FF-0D766311D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3C8F1DC-4A81-41E1-B476-33CF9D9AB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6F18-4488-4009-92EA-FD93EE527F2F}" type="datetimeFigureOut">
              <a:rPr lang="pt-BR" smtClean="0"/>
              <a:pPr/>
              <a:t>01/02/2022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D2AE7C-00C5-490D-9CFE-7961E9EAC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2784BB-C7C8-434D-86BD-2382BDF9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71BD-6F2F-4FFD-BCC3-3C943922D3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14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45EE2D-BDF1-40EF-9991-7C6F6B2D4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03DF7B-2304-4C99-A336-1F06253F8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1F3D8F2-F57B-483B-8658-45873375C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6F18-4488-4009-92EA-FD93EE527F2F}" type="datetimeFigureOut">
              <a:rPr lang="pt-BR" smtClean="0"/>
              <a:pPr/>
              <a:t>01/02/2022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61C003-3726-41DA-B79F-14BFDD68E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8786C5-3DDD-44AA-B549-9E655C89F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71BD-6F2F-4FFD-BCC3-3C943922D3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9052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5CEC0F-5723-4AD9-A7C2-0E0F3F346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923C48-4F7E-457A-BC85-12D066B9B1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9B7076A-FA40-40D6-8409-461C980D6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96A927C-0ED9-40F6-8238-7302C5D15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6F18-4488-4009-92EA-FD93EE527F2F}" type="datetimeFigureOut">
              <a:rPr lang="pt-BR" smtClean="0"/>
              <a:pPr/>
              <a:t>01/02/2022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C10AA8F-AADF-4D81-A65B-1C2CE8969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429C76E-EAAC-404A-A53A-A42AFBA75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71BD-6F2F-4FFD-BCC3-3C943922D3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010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7EE06E-CE9F-43FB-BFE6-9406A9026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9E1BA2-A692-4003-82B8-76EC4F3BF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0BCF5DB-A510-4793-9EB4-02505810A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BC634A4-B8D3-4BC6-A2B8-2A5371378C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DBEA3F4-ECAF-4F84-A59E-EE94470E0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89645C1-11F6-4F42-B5F9-E190FC327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6F18-4488-4009-92EA-FD93EE527F2F}" type="datetimeFigureOut">
              <a:rPr lang="pt-BR" smtClean="0"/>
              <a:pPr/>
              <a:t>01/02/2022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AD59BF7-145B-4FB9-9911-10FD2F2F0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0614606-3CFE-4DB4-BCCC-38696E8EB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71BD-6F2F-4FFD-BCC3-3C943922D3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998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5F9B5A-2368-44CD-91FB-A098507AC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03F51DA-25FD-4005-992E-639D1CEDF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6F18-4488-4009-92EA-FD93EE527F2F}" type="datetimeFigureOut">
              <a:rPr lang="pt-BR" smtClean="0"/>
              <a:pPr/>
              <a:t>01/02/2022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6CB60C0-EE1C-4C1F-80A4-8092A43A0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1B4F42F-14D7-4FEB-B698-CD0001A2E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71BD-6F2F-4FFD-BCC3-3C943922D3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0972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4B67C62-4650-422C-BFAE-285BF4B67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6F18-4488-4009-92EA-FD93EE527F2F}" type="datetimeFigureOut">
              <a:rPr lang="pt-BR" smtClean="0"/>
              <a:pPr/>
              <a:t>01/02/2022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451B682-F700-40BB-8F59-F8145F4FC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DE1464C-4529-4567-92FC-0A9533C1F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71BD-6F2F-4FFD-BCC3-3C943922D3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4377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7B6F53-C941-4685-99B8-6858D16F6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1C28C0-C050-4F7F-AA02-8C72A3D70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CDC7AE7-56EC-4006-A9F8-E5F765C0D5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594CFD4-D039-43BA-A1AF-9F4A8EF62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6F18-4488-4009-92EA-FD93EE527F2F}" type="datetimeFigureOut">
              <a:rPr lang="pt-BR" smtClean="0"/>
              <a:pPr/>
              <a:t>01/02/2022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13BE672-D023-4CBA-AF73-51229B30C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8F55622-96D4-4BB5-9BE9-F73756482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71BD-6F2F-4FFD-BCC3-3C943922D3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7581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20AA04-F23A-4456-AEE7-094A2EB54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95548E0-459F-4ED5-889A-5BFB0A45B0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5E3202B-5B58-402F-B9DA-41D5ECF4FC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023F47A-C462-4E96-B6C9-3B1886530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6F18-4488-4009-92EA-FD93EE527F2F}" type="datetimeFigureOut">
              <a:rPr lang="pt-BR" smtClean="0"/>
              <a:pPr/>
              <a:t>01/02/2022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83D79A7-C8E8-40CB-AD92-EC836D4B6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F576C00-BC95-405F-B359-5B689C8F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71BD-6F2F-4FFD-BCC3-3C943922D3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947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C770156-E023-4971-9EE4-4F473DDE2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79E1781-B601-450B-8FC6-204F44E27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BDDADF9-C6FD-4901-920D-288095FDCD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26F18-4488-4009-92EA-FD93EE527F2F}" type="datetimeFigureOut">
              <a:rPr lang="pt-BR" smtClean="0"/>
              <a:pPr/>
              <a:t>01/02/2022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4CD3DE-2563-4D81-9870-AEE094A278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F14A11-06E6-4BA1-B5E7-ACBF930C36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671BD-6F2F-4FFD-BCC3-3C943922D3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8704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m 32">
            <a:extLst>
              <a:ext uri="{FF2B5EF4-FFF2-40B4-BE49-F238E27FC236}">
                <a16:creationId xmlns:a16="http://schemas.microsoft.com/office/drawing/2014/main" id="{277E8695-DF1B-4132-A279-E20132BC8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06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3D563C6-9172-4BFF-B25E-FB838E44C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6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20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D3EFCC7-FE04-494F-A2C9-B71D877BE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16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25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6EA3952-B367-44C9-96C0-D230D5155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03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69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BFCE73E-DD99-47BD-8B73-55BB916EC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651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01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49C3DC5-F28D-48A1-8372-4E7913842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09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57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A3C3F37-8E7E-48E8-A8F1-4926B8F96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70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76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8FC0126-666B-4A45-BC91-E8327FD5D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8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78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451C559-C9D8-43F1-AFC0-72D415447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7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64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2E8AB22-AF01-4ED4-9E3B-10929ED72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35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28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FDC6E1B-BBF6-4791-9079-47A61F06A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905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61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3E2584B-78D3-4BC6-9062-46DD5F389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4"/>
            <a:ext cx="12200606" cy="685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76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52BD432-213B-44EC-9657-C6F51C446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6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09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252D74-60DE-4A2C-92C8-470056B46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331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69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AB7C8A0-7709-44CF-8951-FDF193D5A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51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68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31EC88C-46B0-4EE5-9C64-6E5298CEB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51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96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02DCCB0-ABE7-4B1A-A1DF-94D1D67AA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1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64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27C54AD-91C2-4112-A02C-1D91166FA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651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20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FA9AB9E-7B19-4324-8D3C-8F0251BB2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390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870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B5DA408-82DD-4E15-98C0-1E7F83348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076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16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17993C5-21AC-4C57-BE77-15BB144AF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44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438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786A326-69F7-42AE-B6B7-90F523FD1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12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9FC1442-F415-40A1-992C-327A81332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768" y="0"/>
            <a:ext cx="123415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310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66AC661-3580-488D-AB3A-49C9F6835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632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526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8C56E6F-F873-4B72-A14D-EB62FB5A0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353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B487CA5-3621-4872-BCC6-BBDEA9365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67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828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937BA9D-59F4-4E32-867F-19EBB0BCF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827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A2563E8-0E01-42B2-9305-9FBF16462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715" y="0"/>
            <a:ext cx="12306715" cy="68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830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1B82103-F74E-433C-98ED-F6F26E8B2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924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61E2FFF-3605-40DD-821B-E908025B3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706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742108B-9DB5-4C76-879F-EA22B3EBC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787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0042" y="107092"/>
            <a:ext cx="12192000" cy="654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12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CONSIDERAÇÕES SOBRE</a:t>
            </a:r>
            <a:r>
              <a:rPr kumimoji="0" lang="pt-BR" sz="12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O DEBATE APRESENTADO: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>
                <a:latin typeface="Arial" pitchFamily="34" charset="0"/>
                <a:cs typeface="Arial" pitchFamily="34" charset="0"/>
              </a:rPr>
              <a:t>Disciplina: Didática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>
                <a:latin typeface="Arial" pitchFamily="34" charset="0"/>
                <a:cs typeface="Arial" pitchFamily="34" charset="0"/>
              </a:rPr>
              <a:t>Prof. Dr. </a:t>
            </a:r>
            <a:r>
              <a:rPr lang="pt-BR" sz="1200" dirty="0" err="1">
                <a:latin typeface="Arial" pitchFamily="34" charset="0"/>
                <a:cs typeface="Arial" pitchFamily="34" charset="0"/>
              </a:rPr>
              <a:t>Alaim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 Souza Neto</a:t>
            </a:r>
            <a:endParaRPr kumimoji="0" lang="pt-BR" sz="120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12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Aluno: Alexandre Maciel</a:t>
            </a:r>
            <a:endParaRPr kumimoji="0" lang="pt-BR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Contrária aos encaminhamentos da BNCC, pois trabalham na contramão da pedagogia histórico-crítica;</a:t>
            </a:r>
            <a:endParaRPr kumimoji="0" 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Buscar o conhecimento, na sua forma mais desenvolvida;</a:t>
            </a:r>
            <a:endParaRPr kumimoji="0" 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BNCC baseada no tecnicismo e pragmatismo;</a:t>
            </a:r>
            <a:endParaRPr kumimoji="0" 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Negacionismo como forma prejudicial para a humanidade;</a:t>
            </a:r>
            <a:endParaRPr kumimoji="0" 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Ideologia e ataque aos trabalhos do professor (elaborado, científico e sistematizado);</a:t>
            </a:r>
            <a:endParaRPr kumimoji="0" 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Educação =&gt; Processo de humanização + Cultura-Histórica + Sistematização;</a:t>
            </a:r>
            <a:endParaRPr kumimoji="0" 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Alienação =&gt; Falta visualização da realidade imposta por uma ideologia dominante e influência no ambiente escolar;</a:t>
            </a:r>
            <a:endParaRPr kumimoji="0" 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educação pode ser uma adaptação a realidade de transformação;</a:t>
            </a:r>
            <a:endParaRPr kumimoji="0" 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Observa-se um recuo no trabalho em desenvolvimento;</a:t>
            </a:r>
            <a:endParaRPr kumimoji="0" 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Currículo emancipatório =&gt; Necessário pensar em outro modo de sociedade;</a:t>
            </a:r>
            <a:endParaRPr kumimoji="0" 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 que temos e o que queremos modificar;</a:t>
            </a:r>
            <a:endParaRPr kumimoji="0" 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Processo de humanização só ocorre com interferência dos adultos e mediados por eles;</a:t>
            </a:r>
            <a:endParaRPr kumimoji="0" 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Pedagogia histórica-crítica = Um produto histórico, questão social, político e pedagógico;</a:t>
            </a:r>
            <a:endParaRPr kumimoji="0" 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Currículo=&gt; Duas dimensões: Conteúdo específico e formações humanas e pedagógicas;</a:t>
            </a:r>
            <a:endParaRPr kumimoji="0" 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Ensinar é um ato político;</a:t>
            </a:r>
            <a:endParaRPr kumimoji="0" 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Analisar várias variáveis referente a pandemia em relação aos alunos, professores, funcionários, pois a educação é humanização.</a:t>
            </a:r>
            <a:endParaRPr kumimoji="0" 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Iniciar com acolhimento dos alunos e após realizar uma avaliação diagnóstica da turma, seguido por realizar um planejamento em consideração aos que os alunos já dominam;</a:t>
            </a:r>
            <a:endParaRPr kumimoji="0" 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 professor não deve ser um mero reprodutor de conteúdo, mas sim desenvolver o pensamento crítico dos alunos, tendo autonomia em seu planejamento;</a:t>
            </a:r>
            <a:endParaRPr kumimoji="0" 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Defende-se o estudo clássico, não tradicional;</a:t>
            </a:r>
            <a:endParaRPr kumimoji="0" 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Uso da pandemia para trabalhar nas diversas disciplinas;</a:t>
            </a:r>
            <a:endParaRPr kumimoji="0" 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43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C2A95E1-B72A-426E-97D2-7D26A9048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877" y="-79513"/>
            <a:ext cx="12427322" cy="693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51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8278D96-AB64-49DA-98DE-0E39F55A6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54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761B7E5-7203-4505-A607-1BA3572B3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45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E70A974-0D50-4DE4-8514-C86FACC28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9905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07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15CFC20-34E3-4D32-A7EC-3669B77F0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789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12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FCA1F13-7ADB-4F65-AE63-D8C698B6C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64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807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278</Words>
  <Application>Microsoft Office PowerPoint</Application>
  <PresentationFormat>Widescreen</PresentationFormat>
  <Paragraphs>25</Paragraphs>
  <Slides>38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Alexandre Maciel</dc:creator>
  <cp:lastModifiedBy>Alaim</cp:lastModifiedBy>
  <cp:revision>7</cp:revision>
  <dcterms:created xsi:type="dcterms:W3CDTF">2022-01-30T23:28:34Z</dcterms:created>
  <dcterms:modified xsi:type="dcterms:W3CDTF">2022-02-01T12:51:20Z</dcterms:modified>
</cp:coreProperties>
</file>