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0"/>
  </p:handoutMasterIdLst>
  <p:sldIdLst>
    <p:sldId id="256" r:id="rId2"/>
    <p:sldId id="278" r:id="rId3"/>
    <p:sldId id="283" r:id="rId4"/>
    <p:sldId id="284" r:id="rId5"/>
    <p:sldId id="279" r:id="rId6"/>
    <p:sldId id="282" r:id="rId7"/>
    <p:sldId id="281" r:id="rId8"/>
    <p:sldId id="257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5818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151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192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CA0D85-AF31-478D-9EEE-AB7615EDB34B}" type="datetimeFigureOut">
              <a:rPr lang="pt-BR" smtClean="0"/>
              <a:t>05/06/2018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80EA3-EF07-4BF3-BBBF-E83ABAF794C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04374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>
          <a:xfrm>
            <a:off x="347623" y="1506433"/>
            <a:ext cx="8426083" cy="669990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355600" y="2176463"/>
            <a:ext cx="8387878" cy="2871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/>
            </a:lvl1pPr>
            <a:lvl2pPr marL="457200" indent="0" algn="r">
              <a:buNone/>
              <a:defRPr sz="1600"/>
            </a:lvl2pPr>
            <a:lvl3pPr marL="914400" indent="0" algn="r">
              <a:buNone/>
              <a:defRPr sz="1600"/>
            </a:lvl3pPr>
            <a:lvl4pPr marL="1371600" indent="0" algn="r">
              <a:buNone/>
              <a:defRPr sz="1600"/>
            </a:lvl4pPr>
            <a:lvl5pPr marL="1828800" indent="0" algn="r">
              <a:buNone/>
              <a:defRPr sz="1600"/>
            </a:lvl5pPr>
          </a:lstStyle>
          <a:p>
            <a:pPr lvl="0"/>
            <a:r>
              <a:rPr lang="pt-BR" dirty="0" smtClean="0"/>
              <a:t>Nome do autor</a:t>
            </a:r>
          </a:p>
        </p:txBody>
      </p:sp>
      <p:sp>
        <p:nvSpPr>
          <p:cNvPr id="9" name="Espaço Reservado para Texto 5"/>
          <p:cNvSpPr>
            <a:spLocks noGrp="1"/>
          </p:cNvSpPr>
          <p:nvPr>
            <p:ph type="body" sz="quarter" idx="11" hasCustomPrompt="1"/>
          </p:nvPr>
        </p:nvSpPr>
        <p:spPr>
          <a:xfrm>
            <a:off x="364417" y="2517789"/>
            <a:ext cx="8379061" cy="287127"/>
          </a:xfrm>
          <a:prstGeom prst="rect">
            <a:avLst/>
          </a:prstGeom>
        </p:spPr>
        <p:txBody>
          <a:bodyPr/>
          <a:lstStyle>
            <a:lvl1pPr marL="0" indent="0" algn="r">
              <a:buNone/>
              <a:defRPr sz="1600"/>
            </a:lvl1pPr>
            <a:lvl2pPr marL="457200" indent="0" algn="r">
              <a:buNone/>
              <a:defRPr sz="1600"/>
            </a:lvl2pPr>
            <a:lvl3pPr marL="914400" indent="0" algn="r">
              <a:buNone/>
              <a:defRPr sz="1600"/>
            </a:lvl3pPr>
            <a:lvl4pPr marL="1371600" indent="0" algn="r">
              <a:buNone/>
              <a:defRPr sz="1600"/>
            </a:lvl4pPr>
            <a:lvl5pPr marL="1828800" indent="0" algn="r">
              <a:buNone/>
              <a:defRPr sz="1600"/>
            </a:lvl5pPr>
          </a:lstStyle>
          <a:p>
            <a:pPr lvl="0"/>
            <a:r>
              <a:rPr lang="pt-BR" dirty="0" smtClean="0"/>
              <a:t>Especialização, formação etc.</a:t>
            </a:r>
          </a:p>
        </p:txBody>
      </p:sp>
    </p:spTree>
    <p:extLst>
      <p:ext uri="{BB962C8B-B14F-4D97-AF65-F5344CB8AC3E}">
        <p14:creationId xmlns:p14="http://schemas.microsoft.com/office/powerpoint/2010/main" val="12019998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quarter" idx="10" hasCustomPrompt="1"/>
          </p:nvPr>
        </p:nvSpPr>
        <p:spPr>
          <a:xfrm>
            <a:off x="193637" y="1398588"/>
            <a:ext cx="8756726" cy="355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pt-BR" dirty="0" smtClean="0"/>
              <a:t>Contato</a:t>
            </a:r>
            <a:endParaRPr lang="pt-BR" dirty="0"/>
          </a:p>
        </p:txBody>
      </p:sp>
      <p:sp>
        <p:nvSpPr>
          <p:cNvPr id="5" name="Espaço Reservado para Texto 3"/>
          <p:cNvSpPr>
            <a:spLocks noGrp="1"/>
          </p:cNvSpPr>
          <p:nvPr>
            <p:ph type="body" sz="quarter" idx="11" hasCustomPrompt="1"/>
          </p:nvPr>
        </p:nvSpPr>
        <p:spPr>
          <a:xfrm>
            <a:off x="193637" y="1905992"/>
            <a:ext cx="8756727" cy="355600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 b="0"/>
            </a:lvl1pPr>
          </a:lstStyle>
          <a:p>
            <a:pPr lvl="0"/>
            <a:r>
              <a:rPr lang="pt-BR" dirty="0" smtClean="0"/>
              <a:t>E-mail:</a:t>
            </a:r>
            <a:endParaRPr lang="pt-BR" dirty="0"/>
          </a:p>
        </p:txBody>
      </p:sp>
      <p:sp>
        <p:nvSpPr>
          <p:cNvPr id="6" name="Espaço Reservado para Texto 3"/>
          <p:cNvSpPr>
            <a:spLocks noGrp="1"/>
          </p:cNvSpPr>
          <p:nvPr>
            <p:ph type="body" sz="quarter" idx="12" hasCustomPrompt="1"/>
          </p:nvPr>
        </p:nvSpPr>
        <p:spPr>
          <a:xfrm>
            <a:off x="193636" y="2284300"/>
            <a:ext cx="8756727" cy="361878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 b="0"/>
            </a:lvl1pPr>
          </a:lstStyle>
          <a:p>
            <a:pPr lvl="0"/>
            <a:r>
              <a:rPr lang="pt-BR" dirty="0" smtClean="0"/>
              <a:t>Telefone:</a:t>
            </a:r>
            <a:endParaRPr lang="pt-BR" dirty="0"/>
          </a:p>
        </p:txBody>
      </p:sp>
      <p:sp>
        <p:nvSpPr>
          <p:cNvPr id="7" name="Espaço Reservado para Texto 3"/>
          <p:cNvSpPr>
            <a:spLocks noGrp="1"/>
          </p:cNvSpPr>
          <p:nvPr>
            <p:ph type="body" sz="quarter" idx="13" hasCustomPrompt="1"/>
          </p:nvPr>
        </p:nvSpPr>
        <p:spPr>
          <a:xfrm>
            <a:off x="193636" y="2667694"/>
            <a:ext cx="8756727" cy="258388"/>
          </a:xfrm>
          <a:prstGeom prst="rect">
            <a:avLst/>
          </a:prstGeom>
        </p:spPr>
        <p:txBody>
          <a:bodyPr/>
          <a:lstStyle>
            <a:lvl1pPr marL="0" indent="0" algn="ctr">
              <a:buFontTx/>
              <a:buNone/>
              <a:defRPr sz="1600" b="0"/>
            </a:lvl1pPr>
          </a:lstStyle>
          <a:p>
            <a:pPr lvl="0"/>
            <a:r>
              <a:rPr lang="pt-BR" dirty="0" smtClean="0"/>
              <a:t>Site: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00564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28650" y="1631982"/>
            <a:ext cx="7886700" cy="4351338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lang="pt-BR" dirty="0" smtClean="0">
                <a:solidFill>
                  <a:schemeClr val="tx1"/>
                </a:solidFill>
              </a:defRPr>
            </a:lvl1pPr>
            <a:lvl2pPr>
              <a:defRPr lang="pt-BR" dirty="0" smtClean="0">
                <a:solidFill>
                  <a:schemeClr val="tx1"/>
                </a:solidFill>
              </a:defRPr>
            </a:lvl2pPr>
            <a:lvl3pPr>
              <a:defRPr lang="pt-BR" dirty="0" smtClean="0">
                <a:solidFill>
                  <a:schemeClr val="tx1"/>
                </a:solidFill>
              </a:defRPr>
            </a:lvl3pPr>
            <a:lvl4pPr>
              <a:defRPr lang="pt-BR" dirty="0" smtClean="0">
                <a:solidFill>
                  <a:schemeClr val="tx1"/>
                </a:solidFill>
              </a:defRPr>
            </a:lvl4pPr>
            <a:lvl5pPr>
              <a:defRPr lang="en-US" dirty="0"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94721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2125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643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ente títul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>
            <a:lvl1pPr>
              <a:defRPr lang="en-US" dirty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5960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em branc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895670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údo com Le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dirty="0" smtClean="0"/>
              <a:t>Clique para editar o texto mestre</a:t>
            </a:r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255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údo com Legenda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7363" y="449263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67363" y="2049463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3278" y="987426"/>
            <a:ext cx="462915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9713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m com texto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29841" y="1944895"/>
            <a:ext cx="3740146" cy="393767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0"/>
          </p:nvPr>
        </p:nvSpPr>
        <p:spPr>
          <a:xfrm>
            <a:off x="4593514" y="1944895"/>
            <a:ext cx="3921835" cy="3937672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t-BR" dirty="0" smtClean="0"/>
              <a:t>Clique para editar 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308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NUL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2138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73" r:id="rId3"/>
    <p:sldLayoutId id="2147483674" r:id="rId4"/>
    <p:sldLayoutId id="2147483662" r:id="rId5"/>
    <p:sldLayoutId id="2147483666" r:id="rId6"/>
    <p:sldLayoutId id="2147483668" r:id="rId7"/>
    <p:sldLayoutId id="2147483672" r:id="rId8"/>
    <p:sldLayoutId id="2147483671" r:id="rId9"/>
    <p:sldLayoutId id="2147483670" r:id="rId10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75818B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75818B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 da Apresentação</a:t>
            </a:r>
            <a:endParaRPr lang="pt-BR" dirty="0"/>
          </a:p>
        </p:txBody>
      </p:sp>
      <p:sp>
        <p:nvSpPr>
          <p:cNvPr id="7" name="Espaço Reservado para Texto 6"/>
          <p:cNvSpPr>
            <a:spLocks noGrp="1"/>
          </p:cNvSpPr>
          <p:nvPr>
            <p:ph type="body" sz="quarter" idx="10"/>
          </p:nvPr>
        </p:nvSpPr>
        <p:spPr>
          <a:xfrm>
            <a:off x="355600" y="2232612"/>
            <a:ext cx="8387878" cy="287127"/>
          </a:xfrm>
        </p:spPr>
        <p:txBody>
          <a:bodyPr/>
          <a:lstStyle/>
          <a:p>
            <a:r>
              <a:rPr lang="pt-BR" sz="1800" b="1" dirty="0" smtClean="0"/>
              <a:t>Nome do autor</a:t>
            </a:r>
            <a:endParaRPr lang="pt-BR" sz="1800" b="1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quarter" idx="11"/>
          </p:nvPr>
        </p:nvSpPr>
        <p:spPr>
          <a:xfrm>
            <a:off x="364417" y="2557894"/>
            <a:ext cx="8379061" cy="287127"/>
          </a:xfrm>
        </p:spPr>
        <p:txBody>
          <a:bodyPr/>
          <a:lstStyle/>
          <a:p>
            <a:r>
              <a:rPr lang="pt-BR" dirty="0" smtClean="0"/>
              <a:t>Formação | Departamento | Centro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0541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 do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28650" y="1446922"/>
            <a:ext cx="7886700" cy="435133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sz="2400" dirty="0" smtClean="0">
                <a:solidFill>
                  <a:schemeClr val="tx1"/>
                </a:solidFill>
              </a:rPr>
              <a:t>Use este espaço para escrever o seu texto.</a:t>
            </a:r>
          </a:p>
          <a:p>
            <a:pPr marL="0" indent="0">
              <a:buNone/>
            </a:pPr>
            <a:r>
              <a:rPr lang="pt-BR" sz="2400" dirty="0" smtClean="0">
                <a:solidFill>
                  <a:schemeClr val="tx1"/>
                </a:solidFill>
              </a:rPr>
              <a:t>Para inserir novos slides, clique na aba “página inicial” e então no ícone “novo slide”.</a:t>
            </a:r>
          </a:p>
          <a:p>
            <a:pPr marL="0" indent="0">
              <a:buNone/>
            </a:pPr>
            <a:r>
              <a:rPr lang="pt-BR" sz="2400" dirty="0" smtClean="0">
                <a:solidFill>
                  <a:schemeClr val="tx1"/>
                </a:solidFill>
              </a:rPr>
              <a:t>Você pode escolher o estilo de slide mais adequado ao seu objetivo clicando sobre o slide com a tecla direita do mouse e então selecionar a opção “layout”.</a:t>
            </a:r>
          </a:p>
          <a:p>
            <a:pPr marL="0" indent="0">
              <a:buNone/>
            </a:pPr>
            <a:r>
              <a:rPr lang="pt-BR" sz="2400" dirty="0" smtClean="0">
                <a:solidFill>
                  <a:schemeClr val="tx1"/>
                </a:solidFill>
              </a:rPr>
              <a:t>Fique atento à formatação do texto ao copiar e colar.</a:t>
            </a:r>
          </a:p>
          <a:p>
            <a:pPr marL="0" indent="0">
              <a:buNone/>
            </a:pPr>
            <a:endParaRPr lang="pt-BR" sz="11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5150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 do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28650" y="1446922"/>
            <a:ext cx="7886700" cy="4351338"/>
          </a:xfrm>
          <a:prstGeom prst="rect">
            <a:avLst/>
          </a:prstGeom>
        </p:spPr>
        <p:txBody>
          <a:bodyPr/>
          <a:lstStyle/>
          <a:p>
            <a:r>
              <a:rPr lang="pt-BR" sz="2400" dirty="0" smtClean="0">
                <a:solidFill>
                  <a:schemeClr val="tx1"/>
                </a:solidFill>
              </a:rPr>
              <a:t>Use este espaço para escrever o seu texto</a:t>
            </a:r>
          </a:p>
          <a:p>
            <a:r>
              <a:rPr lang="pt-BR" sz="2400" dirty="0" err="1" smtClean="0">
                <a:solidFill>
                  <a:schemeClr val="tx1"/>
                </a:solidFill>
              </a:rPr>
              <a:t>Lorem</a:t>
            </a:r>
            <a:r>
              <a:rPr lang="pt-BR" sz="2400" dirty="0" smtClean="0">
                <a:solidFill>
                  <a:schemeClr val="tx1"/>
                </a:solidFill>
              </a:rPr>
              <a:t> ipsum </a:t>
            </a:r>
            <a:r>
              <a:rPr lang="pt-BR" sz="2400" dirty="0" err="1" smtClean="0">
                <a:solidFill>
                  <a:schemeClr val="tx1"/>
                </a:solidFill>
              </a:rPr>
              <a:t>dolor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sit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amet</a:t>
            </a:r>
            <a:endParaRPr lang="pt-BR" sz="2400" dirty="0">
              <a:solidFill>
                <a:schemeClr val="tx1"/>
              </a:solidFill>
            </a:endParaRPr>
          </a:p>
          <a:p>
            <a:r>
              <a:rPr lang="pt-BR" sz="2400" dirty="0" err="1" smtClean="0">
                <a:solidFill>
                  <a:schemeClr val="tx1"/>
                </a:solidFill>
              </a:rPr>
              <a:t>Consectetur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adipisicing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elit</a:t>
            </a:r>
            <a:endParaRPr lang="pt-BR" sz="2400" dirty="0" smtClean="0">
              <a:solidFill>
                <a:schemeClr val="tx1"/>
              </a:solidFill>
            </a:endParaRPr>
          </a:p>
          <a:p>
            <a:r>
              <a:rPr lang="pt-BR" sz="2400" dirty="0" err="1" smtClean="0">
                <a:solidFill>
                  <a:schemeClr val="tx1"/>
                </a:solidFill>
              </a:rPr>
              <a:t>Sed</a:t>
            </a:r>
            <a:r>
              <a:rPr lang="pt-BR" sz="2400" dirty="0" smtClean="0">
                <a:solidFill>
                  <a:schemeClr val="tx1"/>
                </a:solidFill>
              </a:rPr>
              <a:t> do </a:t>
            </a:r>
            <a:r>
              <a:rPr lang="pt-BR" sz="2400" dirty="0" err="1" smtClean="0">
                <a:solidFill>
                  <a:schemeClr val="tx1"/>
                </a:solidFill>
              </a:rPr>
              <a:t>eiusmod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tempor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incididunt</a:t>
            </a:r>
            <a:r>
              <a:rPr lang="pt-BR" sz="2400" dirty="0" smtClean="0">
                <a:solidFill>
                  <a:schemeClr val="tx1"/>
                </a:solidFill>
              </a:rPr>
              <a:t> ut labore et </a:t>
            </a:r>
            <a:r>
              <a:rPr lang="pt-BR" sz="2400" dirty="0" err="1" smtClean="0">
                <a:solidFill>
                  <a:schemeClr val="tx1"/>
                </a:solidFill>
              </a:rPr>
              <a:t>dolore</a:t>
            </a:r>
            <a:r>
              <a:rPr lang="pt-BR" sz="2400" dirty="0" smtClean="0">
                <a:solidFill>
                  <a:schemeClr val="tx1"/>
                </a:solidFill>
              </a:rPr>
              <a:t> magna </a:t>
            </a:r>
            <a:r>
              <a:rPr lang="pt-BR" sz="2400" dirty="0" err="1" smtClean="0">
                <a:solidFill>
                  <a:schemeClr val="tx1"/>
                </a:solidFill>
              </a:rPr>
              <a:t>aliqua</a:t>
            </a:r>
            <a:endParaRPr lang="pt-BR" sz="2400" dirty="0" smtClean="0">
              <a:solidFill>
                <a:schemeClr val="tx1"/>
              </a:solidFill>
            </a:endParaRPr>
          </a:p>
          <a:p>
            <a:r>
              <a:rPr lang="pt-BR" sz="2400" dirty="0" smtClean="0">
                <a:solidFill>
                  <a:schemeClr val="tx1"/>
                </a:solidFill>
              </a:rPr>
              <a:t>Ut </a:t>
            </a:r>
            <a:r>
              <a:rPr lang="pt-BR" sz="2400" dirty="0" err="1" smtClean="0">
                <a:solidFill>
                  <a:schemeClr val="tx1"/>
                </a:solidFill>
              </a:rPr>
              <a:t>enim</a:t>
            </a:r>
            <a:r>
              <a:rPr lang="pt-BR" sz="2400" dirty="0" smtClean="0">
                <a:solidFill>
                  <a:schemeClr val="tx1"/>
                </a:solidFill>
              </a:rPr>
              <a:t> ad </a:t>
            </a:r>
            <a:r>
              <a:rPr lang="pt-BR" sz="2400" dirty="0" err="1" smtClean="0">
                <a:solidFill>
                  <a:schemeClr val="tx1"/>
                </a:solidFill>
              </a:rPr>
              <a:t>minim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veniam</a:t>
            </a:r>
            <a:r>
              <a:rPr lang="pt-BR" sz="2400" dirty="0" smtClean="0">
                <a:solidFill>
                  <a:schemeClr val="tx1"/>
                </a:solidFill>
              </a:rPr>
              <a:t>, quis </a:t>
            </a:r>
            <a:r>
              <a:rPr lang="pt-BR" sz="2400" dirty="0" err="1" smtClean="0">
                <a:solidFill>
                  <a:schemeClr val="tx1"/>
                </a:solidFill>
              </a:rPr>
              <a:t>nostrud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exercitation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ullamco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laboris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nisi</a:t>
            </a:r>
            <a:r>
              <a:rPr lang="pt-BR" sz="2400" dirty="0" smtClean="0">
                <a:solidFill>
                  <a:schemeClr val="tx1"/>
                </a:solidFill>
              </a:rPr>
              <a:t> ut </a:t>
            </a:r>
            <a:r>
              <a:rPr lang="pt-BR" sz="2400" dirty="0" err="1" smtClean="0">
                <a:solidFill>
                  <a:schemeClr val="tx1"/>
                </a:solidFill>
              </a:rPr>
              <a:t>aliquip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ex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ea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commodo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consequat</a:t>
            </a:r>
            <a:endParaRPr lang="pt-BR" sz="2400" dirty="0" smtClean="0">
              <a:solidFill>
                <a:schemeClr val="tx1"/>
              </a:solidFill>
            </a:endParaRPr>
          </a:p>
          <a:p>
            <a:r>
              <a:rPr lang="pt-BR" sz="2400" dirty="0" err="1" smtClean="0">
                <a:solidFill>
                  <a:schemeClr val="tx1"/>
                </a:solidFill>
              </a:rPr>
              <a:t>Duis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aute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irure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dolor</a:t>
            </a:r>
            <a:r>
              <a:rPr lang="pt-BR" sz="2400" dirty="0" smtClean="0">
                <a:solidFill>
                  <a:schemeClr val="tx1"/>
                </a:solidFill>
              </a:rPr>
              <a:t> in </a:t>
            </a:r>
            <a:r>
              <a:rPr lang="pt-BR" sz="2400" dirty="0" err="1" smtClean="0">
                <a:solidFill>
                  <a:schemeClr val="tx1"/>
                </a:solidFill>
              </a:rPr>
              <a:t>reprehenderit</a:t>
            </a:r>
            <a:r>
              <a:rPr lang="pt-BR" sz="2400" dirty="0" smtClean="0">
                <a:solidFill>
                  <a:schemeClr val="tx1"/>
                </a:solidFill>
              </a:rPr>
              <a:t> in </a:t>
            </a:r>
            <a:r>
              <a:rPr lang="pt-BR" sz="2400" dirty="0" err="1" smtClean="0">
                <a:solidFill>
                  <a:schemeClr val="tx1"/>
                </a:solidFill>
              </a:rPr>
              <a:t>voluptate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velit</a:t>
            </a:r>
            <a:r>
              <a:rPr lang="pt-BR" sz="2400" dirty="0" smtClean="0">
                <a:solidFill>
                  <a:schemeClr val="tx1"/>
                </a:solidFill>
              </a:rPr>
              <a:t> esse </a:t>
            </a:r>
            <a:r>
              <a:rPr lang="pt-BR" sz="2400" dirty="0" err="1" smtClean="0">
                <a:solidFill>
                  <a:schemeClr val="tx1"/>
                </a:solidFill>
              </a:rPr>
              <a:t>cillum</a:t>
            </a:r>
            <a:r>
              <a:rPr lang="pt-BR" sz="2400" dirty="0" smtClean="0">
                <a:solidFill>
                  <a:schemeClr val="tx1"/>
                </a:solidFill>
              </a:rPr>
              <a:t> </a:t>
            </a:r>
            <a:r>
              <a:rPr lang="pt-BR" sz="2400" dirty="0" err="1" smtClean="0">
                <a:solidFill>
                  <a:schemeClr val="tx1"/>
                </a:solidFill>
              </a:rPr>
              <a:t>dolore</a:t>
            </a:r>
            <a:r>
              <a:rPr lang="pt-BR" sz="2400" dirty="0" smtClean="0">
                <a:solidFill>
                  <a:schemeClr val="tx1"/>
                </a:solidFill>
              </a:rPr>
              <a:t> eu</a:t>
            </a: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801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 do texto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4294967295"/>
          </p:nvPr>
        </p:nvSpPr>
        <p:spPr>
          <a:xfrm>
            <a:off x="628650" y="1446922"/>
            <a:ext cx="7886700" cy="4351338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sz="2400" b="1" dirty="0" smtClean="0"/>
              <a:t>Subtítulo</a:t>
            </a:r>
          </a:p>
          <a:p>
            <a:pPr marL="0" indent="0">
              <a:buNone/>
            </a:pPr>
            <a:r>
              <a:rPr lang="pt-BR" sz="2400" dirty="0" smtClean="0">
                <a:solidFill>
                  <a:schemeClr val="tx1"/>
                </a:solidFill>
              </a:rPr>
              <a:t>Subtítulo 1</a:t>
            </a:r>
          </a:p>
          <a:p>
            <a:pPr marL="271463" indent="261938"/>
            <a:r>
              <a:rPr lang="pt-BR" sz="2400" dirty="0" smtClean="0">
                <a:solidFill>
                  <a:schemeClr val="tx1"/>
                </a:solidFill>
              </a:rPr>
              <a:t>Item 1</a:t>
            </a:r>
          </a:p>
          <a:p>
            <a:pPr marL="876300" indent="-342900">
              <a:buFont typeface="Wingdings" panose="05000000000000000000" pitchFamily="2" charset="2"/>
              <a:buChar char="§"/>
            </a:pPr>
            <a:r>
              <a:rPr lang="pt-BR" sz="2400" dirty="0" err="1" smtClean="0">
                <a:solidFill>
                  <a:schemeClr val="tx1"/>
                </a:solidFill>
              </a:rPr>
              <a:t>Sub-item</a:t>
            </a:r>
            <a:r>
              <a:rPr lang="pt-BR" sz="2400" dirty="0" smtClean="0">
                <a:solidFill>
                  <a:schemeClr val="tx1"/>
                </a:solidFill>
              </a:rPr>
              <a:t> 1</a:t>
            </a:r>
          </a:p>
          <a:p>
            <a:pPr marL="876300" indent="-342900">
              <a:buFont typeface="Wingdings" panose="05000000000000000000" pitchFamily="2" charset="2"/>
              <a:buChar char="§"/>
            </a:pPr>
            <a:r>
              <a:rPr lang="pt-BR" sz="2400" dirty="0" err="1">
                <a:solidFill>
                  <a:schemeClr val="tx1"/>
                </a:solidFill>
              </a:rPr>
              <a:t>Sub-item</a:t>
            </a:r>
            <a:r>
              <a:rPr lang="pt-BR" sz="2400" dirty="0">
                <a:solidFill>
                  <a:schemeClr val="tx1"/>
                </a:solidFill>
              </a:rPr>
              <a:t> 2</a:t>
            </a:r>
          </a:p>
          <a:p>
            <a:pPr marL="271463" indent="261938"/>
            <a:r>
              <a:rPr lang="pt-BR" sz="2400" dirty="0" smtClean="0">
                <a:solidFill>
                  <a:schemeClr val="tx1"/>
                </a:solidFill>
              </a:rPr>
              <a:t>Item 2</a:t>
            </a:r>
          </a:p>
          <a:p>
            <a:pPr marL="0" indent="0">
              <a:buNone/>
            </a:pPr>
            <a:r>
              <a:rPr lang="pt-BR" sz="2400" dirty="0" smtClean="0">
                <a:solidFill>
                  <a:schemeClr val="tx1"/>
                </a:solidFill>
              </a:rPr>
              <a:t>Subtítulo 2</a:t>
            </a:r>
          </a:p>
          <a:p>
            <a:pPr marL="271463" indent="219075">
              <a:tabLst>
                <a:tab pos="719138" algn="l"/>
              </a:tabLst>
            </a:pPr>
            <a:r>
              <a:rPr lang="pt-BR" sz="2400" dirty="0" smtClean="0">
                <a:solidFill>
                  <a:schemeClr val="tx1"/>
                </a:solidFill>
              </a:rPr>
              <a:t>Item 1</a:t>
            </a:r>
          </a:p>
          <a:p>
            <a:pPr marL="271463" indent="219075">
              <a:tabLst>
                <a:tab pos="719138" algn="l"/>
              </a:tabLst>
            </a:pPr>
            <a:r>
              <a:rPr lang="pt-BR" sz="2400" dirty="0" smtClean="0">
                <a:solidFill>
                  <a:schemeClr val="tx1"/>
                </a:solidFill>
              </a:rPr>
              <a:t>Item 2</a:t>
            </a:r>
            <a:endParaRPr lang="pt-BR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065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ço Reservado para Conteúdo 7"/>
          <p:cNvPicPr>
            <a:picLocks noGrp="1" noChangeAspect="1"/>
          </p:cNvPicPr>
          <p:nvPr>
            <p:ph sz="half" idx="4294967295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8650" y="1553482"/>
            <a:ext cx="3886200" cy="2960861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Título do texto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4294967295"/>
          </p:nvPr>
        </p:nvSpPr>
        <p:spPr>
          <a:xfrm>
            <a:off x="4629150" y="1507958"/>
            <a:ext cx="3886200" cy="4396862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pt-BR" sz="2000" dirty="0" smtClean="0">
                <a:solidFill>
                  <a:schemeClr val="tx1"/>
                </a:solidFill>
              </a:rPr>
              <a:t>Exemplo de como você pode utilizar imagem e texto no mesmo slide.</a:t>
            </a:r>
          </a:p>
          <a:p>
            <a:pPr marL="0" indent="0">
              <a:buNone/>
            </a:pPr>
            <a:r>
              <a:rPr lang="pt-BR" sz="2000" dirty="0" smtClean="0">
                <a:solidFill>
                  <a:schemeClr val="tx1"/>
                </a:solidFill>
              </a:rPr>
              <a:t>Evite diminuir o tamanho da fonte. Crie novos slides, se necessário.</a:t>
            </a:r>
          </a:p>
          <a:p>
            <a:pPr marL="0" indent="0">
              <a:buNone/>
            </a:pPr>
            <a:r>
              <a:rPr lang="pt-BR" sz="2000" dirty="0" smtClean="0">
                <a:solidFill>
                  <a:schemeClr val="tx1"/>
                </a:solidFill>
              </a:rPr>
              <a:t>As imagens utilizadas neste arquivo são de uso exclusivo da UFSC.</a:t>
            </a:r>
          </a:p>
          <a:p>
            <a:pPr marL="0" indent="0">
              <a:buNone/>
            </a:pPr>
            <a:r>
              <a:rPr lang="pt-BR" sz="2000" dirty="0" smtClean="0">
                <a:solidFill>
                  <a:schemeClr val="tx1"/>
                </a:solidFill>
              </a:rPr>
              <a:t>Use esse espaço para escrever.</a:t>
            </a:r>
          </a:p>
          <a:p>
            <a:pPr marL="0" indent="0">
              <a:buNone/>
            </a:pPr>
            <a:r>
              <a:rPr lang="pt-BR" sz="2000" dirty="0" err="1" smtClean="0">
                <a:solidFill>
                  <a:schemeClr val="tx1"/>
                </a:solidFill>
              </a:rPr>
              <a:t>Sed</a:t>
            </a:r>
            <a:r>
              <a:rPr lang="pt-BR" sz="2000" dirty="0" smtClean="0">
                <a:solidFill>
                  <a:schemeClr val="tx1"/>
                </a:solidFill>
              </a:rPr>
              <a:t> </a:t>
            </a:r>
            <a:r>
              <a:rPr lang="pt-BR" sz="2000" dirty="0">
                <a:solidFill>
                  <a:schemeClr val="tx1"/>
                </a:solidFill>
              </a:rPr>
              <a:t>ut </a:t>
            </a:r>
            <a:r>
              <a:rPr lang="pt-BR" sz="2000" dirty="0" err="1">
                <a:solidFill>
                  <a:schemeClr val="tx1"/>
                </a:solidFill>
              </a:rPr>
              <a:t>perspiciatis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dirty="0" err="1">
                <a:solidFill>
                  <a:schemeClr val="tx1"/>
                </a:solidFill>
              </a:rPr>
              <a:t>unde</a:t>
            </a:r>
            <a:r>
              <a:rPr lang="pt-BR" sz="2000" dirty="0">
                <a:solidFill>
                  <a:schemeClr val="tx1"/>
                </a:solidFill>
              </a:rPr>
              <a:t> omnis </a:t>
            </a:r>
            <a:r>
              <a:rPr lang="pt-BR" sz="2000" dirty="0" err="1">
                <a:solidFill>
                  <a:schemeClr val="tx1"/>
                </a:solidFill>
              </a:rPr>
              <a:t>iste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dirty="0" err="1">
                <a:solidFill>
                  <a:schemeClr val="tx1"/>
                </a:solidFill>
              </a:rPr>
              <a:t>natus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dirty="0" err="1">
                <a:solidFill>
                  <a:schemeClr val="tx1"/>
                </a:solidFill>
              </a:rPr>
              <a:t>error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dirty="0" err="1">
                <a:solidFill>
                  <a:schemeClr val="tx1"/>
                </a:solidFill>
              </a:rPr>
              <a:t>sit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dirty="0" err="1">
                <a:solidFill>
                  <a:schemeClr val="tx1"/>
                </a:solidFill>
              </a:rPr>
              <a:t>voluptatem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dirty="0" err="1">
                <a:solidFill>
                  <a:schemeClr val="tx1"/>
                </a:solidFill>
              </a:rPr>
              <a:t>accusantium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dirty="0" err="1">
                <a:solidFill>
                  <a:schemeClr val="tx1"/>
                </a:solidFill>
              </a:rPr>
              <a:t>doloremque</a:t>
            </a:r>
            <a:r>
              <a:rPr lang="pt-BR" sz="2000" dirty="0">
                <a:solidFill>
                  <a:schemeClr val="tx1"/>
                </a:solidFill>
              </a:rPr>
              <a:t> </a:t>
            </a:r>
            <a:r>
              <a:rPr lang="pt-BR" sz="2000" dirty="0" err="1">
                <a:solidFill>
                  <a:schemeClr val="tx1"/>
                </a:solidFill>
              </a:rPr>
              <a:t>laudantium</a:t>
            </a:r>
            <a:r>
              <a:rPr lang="pt-BR" sz="2000" dirty="0">
                <a:solidFill>
                  <a:schemeClr val="tx1"/>
                </a:solidFill>
              </a:rPr>
              <a:t>, </a:t>
            </a:r>
            <a:r>
              <a:rPr lang="pt-BR" sz="2000" dirty="0" err="1">
                <a:solidFill>
                  <a:schemeClr val="tx1"/>
                </a:solidFill>
              </a:rPr>
              <a:t>totam</a:t>
            </a:r>
            <a:r>
              <a:rPr lang="pt-BR" sz="2000" dirty="0">
                <a:solidFill>
                  <a:schemeClr val="tx1"/>
                </a:solidFill>
              </a:rPr>
              <a:t> rem </a:t>
            </a:r>
            <a:r>
              <a:rPr lang="pt-BR" sz="2000" dirty="0" err="1" smtClean="0">
                <a:solidFill>
                  <a:schemeClr val="tx1"/>
                </a:solidFill>
              </a:rPr>
              <a:t>aperiam</a:t>
            </a:r>
            <a:r>
              <a:rPr lang="pt-BR" sz="2000" dirty="0" smtClean="0">
                <a:solidFill>
                  <a:schemeClr val="tx1"/>
                </a:solidFill>
              </a:rPr>
              <a:t>.</a:t>
            </a: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628650" y="4514343"/>
            <a:ext cx="388620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Legenda da imagem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307922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7686" y="1208533"/>
            <a:ext cx="6988628" cy="4658654"/>
          </a:xfrm>
          <a:prstGeom prst="rect">
            <a:avLst/>
          </a:prstGeom>
        </p:spPr>
      </p:pic>
      <p:sp>
        <p:nvSpPr>
          <p:cNvPr id="5" name="Título 4"/>
          <p:cNvSpPr>
            <a:spLocks noGrp="1"/>
          </p:cNvSpPr>
          <p:nvPr>
            <p:ph type="title" idx="4294967295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t-BR" dirty="0" smtClean="0"/>
              <a:t>Título do slide aqui</a:t>
            </a:r>
            <a:endParaRPr lang="pt-BR" dirty="0"/>
          </a:p>
        </p:txBody>
      </p:sp>
      <p:sp>
        <p:nvSpPr>
          <p:cNvPr id="4" name="CaixaDeTexto 3"/>
          <p:cNvSpPr txBox="1"/>
          <p:nvPr/>
        </p:nvSpPr>
        <p:spPr>
          <a:xfrm>
            <a:off x="1077686" y="5867187"/>
            <a:ext cx="698862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Legenda da imagem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4287615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Espaço Reservado para Conteúdo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9297" y="447040"/>
            <a:ext cx="3684360" cy="2763514"/>
          </a:xfrm>
          <a:prstGeom prst="rect">
            <a:avLst/>
          </a:prstGeom>
        </p:spPr>
      </p:pic>
      <p:pic>
        <p:nvPicPr>
          <p:cNvPr id="13" name="Imagem 1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349297" y="3476389"/>
            <a:ext cx="3684360" cy="2447029"/>
          </a:xfrm>
          <a:prstGeom prst="rect">
            <a:avLst/>
          </a:prstGeom>
        </p:spPr>
      </p:pic>
      <p:sp>
        <p:nvSpPr>
          <p:cNvPr id="6" name="Título 5"/>
          <p:cNvSpPr>
            <a:spLocks noGrp="1"/>
          </p:cNvSpPr>
          <p:nvPr>
            <p:ph type="title"/>
          </p:nvPr>
        </p:nvSpPr>
        <p:spPr>
          <a:xfrm>
            <a:off x="629841" y="272141"/>
            <a:ext cx="2949178" cy="1600200"/>
          </a:xfrm>
        </p:spPr>
        <p:txBody>
          <a:bodyPr/>
          <a:lstStyle/>
          <a:p>
            <a:r>
              <a:rPr lang="pt-BR" dirty="0" smtClean="0"/>
              <a:t>Título do slide com texto e duas imagens</a:t>
            </a:r>
            <a:endParaRPr lang="pt-BR" dirty="0"/>
          </a:p>
        </p:txBody>
      </p:sp>
      <p:sp>
        <p:nvSpPr>
          <p:cNvPr id="8" name="Espaço Reservado para Texto 7"/>
          <p:cNvSpPr>
            <a:spLocks noGrp="1"/>
          </p:cNvSpPr>
          <p:nvPr>
            <p:ph type="body" sz="half" idx="2"/>
          </p:nvPr>
        </p:nvSpPr>
        <p:spPr>
          <a:xfrm>
            <a:off x="650082" y="2057400"/>
            <a:ext cx="2949178" cy="3811588"/>
          </a:xfrm>
        </p:spPr>
        <p:txBody>
          <a:bodyPr/>
          <a:lstStyle/>
          <a:p>
            <a:r>
              <a:rPr lang="pt-BR" sz="2000" dirty="0" smtClean="0"/>
              <a:t>Esse é um exemplo de slide no qual você pode inserir duas imagens e ainda um texto.</a:t>
            </a:r>
          </a:p>
          <a:p>
            <a:r>
              <a:rPr lang="pt-BR" sz="2000" dirty="0"/>
              <a:t>As imagens utilizadas neste arquivo são de uso exclusivo da UFSC.</a:t>
            </a:r>
          </a:p>
          <a:p>
            <a:r>
              <a:rPr lang="pt-BR" sz="2000" dirty="0" smtClean="0"/>
              <a:t>At </a:t>
            </a:r>
            <a:r>
              <a:rPr lang="pt-BR" sz="2000" dirty="0"/>
              <a:t>vero </a:t>
            </a:r>
            <a:r>
              <a:rPr lang="pt-BR" sz="2000" dirty="0" err="1"/>
              <a:t>eos</a:t>
            </a:r>
            <a:r>
              <a:rPr lang="pt-BR" sz="2000" dirty="0"/>
              <a:t> et </a:t>
            </a:r>
            <a:r>
              <a:rPr lang="pt-BR" sz="2000" dirty="0" err="1"/>
              <a:t>accusamus</a:t>
            </a:r>
            <a:r>
              <a:rPr lang="pt-BR" sz="2000" dirty="0"/>
              <a:t> et </a:t>
            </a:r>
            <a:r>
              <a:rPr lang="pt-BR" sz="2000" dirty="0" err="1"/>
              <a:t>iusto</a:t>
            </a:r>
            <a:r>
              <a:rPr lang="pt-BR" sz="2000" dirty="0"/>
              <a:t> </a:t>
            </a:r>
            <a:r>
              <a:rPr lang="pt-BR" sz="2000" dirty="0" err="1"/>
              <a:t>odio</a:t>
            </a:r>
            <a:r>
              <a:rPr lang="pt-BR" sz="2000" dirty="0"/>
              <a:t> </a:t>
            </a:r>
            <a:r>
              <a:rPr lang="pt-BR" sz="2000" dirty="0" err="1"/>
              <a:t>dignissimos</a:t>
            </a:r>
            <a:r>
              <a:rPr lang="pt-BR" sz="2000" dirty="0"/>
              <a:t> </a:t>
            </a:r>
            <a:r>
              <a:rPr lang="pt-BR" sz="2000" dirty="0" err="1"/>
              <a:t>ducimus</a:t>
            </a:r>
            <a:r>
              <a:rPr lang="pt-BR" sz="2000" dirty="0"/>
              <a:t> </a:t>
            </a:r>
            <a:r>
              <a:rPr lang="pt-BR" sz="2000" dirty="0" err="1"/>
              <a:t>qui</a:t>
            </a:r>
            <a:r>
              <a:rPr lang="pt-BR" sz="2000" dirty="0"/>
              <a:t> </a:t>
            </a:r>
            <a:r>
              <a:rPr lang="pt-BR" sz="2000" dirty="0" err="1"/>
              <a:t>blanditiis</a:t>
            </a:r>
            <a:r>
              <a:rPr lang="pt-BR" sz="2000" dirty="0"/>
              <a:t> </a:t>
            </a:r>
            <a:r>
              <a:rPr lang="pt-BR" sz="2000" dirty="0" err="1"/>
              <a:t>praesentium</a:t>
            </a:r>
            <a:r>
              <a:rPr lang="pt-BR" sz="2000" dirty="0"/>
              <a:t> </a:t>
            </a:r>
            <a:r>
              <a:rPr lang="pt-BR" sz="2000" dirty="0" err="1"/>
              <a:t>voluptatum</a:t>
            </a:r>
            <a:r>
              <a:rPr lang="pt-BR" sz="2000" dirty="0"/>
              <a:t> </a:t>
            </a:r>
            <a:r>
              <a:rPr lang="pt-BR" sz="2000" dirty="0" err="1" smtClean="0"/>
              <a:t>deleniti</a:t>
            </a:r>
            <a:r>
              <a:rPr lang="pt-BR" sz="2000" dirty="0" smtClean="0"/>
              <a:t>. </a:t>
            </a:r>
            <a:endParaRPr lang="pt-BR" sz="2000" dirty="0"/>
          </a:p>
        </p:txBody>
      </p:sp>
      <p:sp>
        <p:nvSpPr>
          <p:cNvPr id="7" name="CaixaDeTexto 6"/>
          <p:cNvSpPr txBox="1"/>
          <p:nvPr/>
        </p:nvSpPr>
        <p:spPr>
          <a:xfrm>
            <a:off x="4349297" y="3210554"/>
            <a:ext cx="36843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Legenda da imagem</a:t>
            </a:r>
            <a:endParaRPr lang="pt-BR" sz="1100" dirty="0"/>
          </a:p>
        </p:txBody>
      </p:sp>
      <p:sp>
        <p:nvSpPr>
          <p:cNvPr id="10" name="CaixaDeTexto 9"/>
          <p:cNvSpPr txBox="1"/>
          <p:nvPr/>
        </p:nvSpPr>
        <p:spPr>
          <a:xfrm>
            <a:off x="4349297" y="5923418"/>
            <a:ext cx="368436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1100" dirty="0" smtClean="0"/>
              <a:t>Legenda da imagem</a:t>
            </a:r>
            <a:endParaRPr lang="pt-BR" sz="1100" dirty="0"/>
          </a:p>
        </p:txBody>
      </p:sp>
    </p:spTree>
    <p:extLst>
      <p:ext uri="{BB962C8B-B14F-4D97-AF65-F5344CB8AC3E}">
        <p14:creationId xmlns:p14="http://schemas.microsoft.com/office/powerpoint/2010/main" val="41362777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 smtClean="0"/>
              <a:t>Contato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193637" y="1825782"/>
            <a:ext cx="8756727" cy="355600"/>
          </a:xfrm>
        </p:spPr>
        <p:txBody>
          <a:bodyPr/>
          <a:lstStyle/>
          <a:p>
            <a:r>
              <a:rPr lang="pt-BR" dirty="0" smtClean="0"/>
              <a:t>E-mail: seunome@email.com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2"/>
          </p:nvPr>
        </p:nvSpPr>
        <p:spPr>
          <a:xfrm>
            <a:off x="193636" y="2196068"/>
            <a:ext cx="8756727" cy="361878"/>
          </a:xfrm>
        </p:spPr>
        <p:txBody>
          <a:bodyPr/>
          <a:lstStyle/>
          <a:p>
            <a:r>
              <a:rPr lang="pt-BR" dirty="0" smtClean="0"/>
              <a:t>Telefone: (</a:t>
            </a:r>
            <a:r>
              <a:rPr lang="pt-BR" dirty="0" err="1" smtClean="0"/>
              <a:t>xx</a:t>
            </a:r>
            <a:r>
              <a:rPr lang="pt-BR" dirty="0" smtClean="0"/>
              <a:t>) </a:t>
            </a:r>
            <a:r>
              <a:rPr lang="pt-BR" dirty="0" err="1" smtClean="0"/>
              <a:t>xxxx-xxxx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3"/>
          </p:nvPr>
        </p:nvSpPr>
        <p:spPr>
          <a:xfrm>
            <a:off x="193636" y="2587483"/>
            <a:ext cx="8756727" cy="258388"/>
          </a:xfrm>
        </p:spPr>
        <p:txBody>
          <a:bodyPr/>
          <a:lstStyle/>
          <a:p>
            <a:r>
              <a:rPr lang="pt-BR" dirty="0" smtClean="0"/>
              <a:t>Site: www.site.com.br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38837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314</Words>
  <Application>Microsoft Office PowerPoint</Application>
  <PresentationFormat>Apresentação na tela (4:3)</PresentationFormat>
  <Paragraphs>44</Paragraphs>
  <Slides>8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2" baseType="lpstr">
      <vt:lpstr>Arial</vt:lpstr>
      <vt:lpstr>Calibri</vt:lpstr>
      <vt:lpstr>Wingdings</vt:lpstr>
      <vt:lpstr>Tema do Office</vt:lpstr>
      <vt:lpstr>Título da Apresentação</vt:lpstr>
      <vt:lpstr>Título do texto</vt:lpstr>
      <vt:lpstr>Título do texto</vt:lpstr>
      <vt:lpstr>Título do texto</vt:lpstr>
      <vt:lpstr>Título do texto</vt:lpstr>
      <vt:lpstr>Título do slide aqui</vt:lpstr>
      <vt:lpstr>Título do slide com texto e duas imagens</vt:lpstr>
      <vt:lpstr>Apresentação do PowerPoint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GR</dc:creator>
  <cp:lastModifiedBy>Alaim Neto</cp:lastModifiedBy>
  <cp:revision>43</cp:revision>
  <dcterms:created xsi:type="dcterms:W3CDTF">2014-05-15T19:13:18Z</dcterms:created>
  <dcterms:modified xsi:type="dcterms:W3CDTF">2018-06-05T22:07:41Z</dcterms:modified>
</cp:coreProperties>
</file>